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9323F1-6F61-4921-9151-D35ADA217CB8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424C60F0-DC16-4312-9B59-094889E707E6}">
      <dgm:prSet phldrT="[Текст]" custT="1"/>
      <dgm:spPr>
        <a:ln>
          <a:solidFill>
            <a:srgbClr val="0070C0"/>
          </a:solidFill>
        </a:ln>
      </dgm:spPr>
      <dgm:t>
        <a:bodyPr/>
        <a:lstStyle/>
        <a:p>
          <a:r>
            <a:rPr lang="ru-RU" sz="2800" dirty="0" err="1" smtClean="0">
              <a:solidFill>
                <a:srgbClr val="0070C0"/>
              </a:solidFill>
            </a:rPr>
            <a:t>Взаимопознание</a:t>
          </a:r>
          <a:r>
            <a:rPr lang="ru-RU" sz="2800" dirty="0" smtClean="0">
              <a:solidFill>
                <a:srgbClr val="0070C0"/>
              </a:solidFill>
            </a:rPr>
            <a:t> и </a:t>
          </a:r>
          <a:r>
            <a:rPr lang="ru-RU" sz="2800" dirty="0" err="1" smtClean="0">
              <a:solidFill>
                <a:srgbClr val="0070C0"/>
              </a:solidFill>
            </a:rPr>
            <a:t>взаимоинформирование</a:t>
          </a:r>
          <a:r>
            <a:rPr lang="ru-RU" sz="2800" dirty="0" smtClean="0">
              <a:solidFill>
                <a:srgbClr val="0070C0"/>
              </a:solidFill>
            </a:rPr>
            <a:t>.</a:t>
          </a:r>
          <a:endParaRPr lang="ru-RU" sz="2800" dirty="0">
            <a:solidFill>
              <a:srgbClr val="0070C0"/>
            </a:solidFill>
          </a:endParaRPr>
        </a:p>
      </dgm:t>
    </dgm:pt>
    <dgm:pt modelId="{357DBFFF-A3DA-4D74-AF65-5FC687BC3FE7}" type="parTrans" cxnId="{B87377CA-D292-48B7-92DD-A39305EE213B}">
      <dgm:prSet/>
      <dgm:spPr/>
      <dgm:t>
        <a:bodyPr/>
        <a:lstStyle/>
        <a:p>
          <a:endParaRPr lang="ru-RU"/>
        </a:p>
      </dgm:t>
    </dgm:pt>
    <dgm:pt modelId="{D61265A8-933E-443C-86E9-F8C5B0BA0FF3}" type="sibTrans" cxnId="{B87377CA-D292-48B7-92DD-A39305EE213B}">
      <dgm:prSet/>
      <dgm:spPr/>
      <dgm:t>
        <a:bodyPr/>
        <a:lstStyle/>
        <a:p>
          <a:endParaRPr lang="ru-RU"/>
        </a:p>
      </dgm:t>
    </dgm:pt>
    <dgm:pt modelId="{70911F49-1925-42E1-B14A-707E3F869419}">
      <dgm:prSet phldrT="[Текст]" custT="1"/>
      <dgm:spPr>
        <a:ln>
          <a:solidFill>
            <a:srgbClr val="FF0000"/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3">
                  <a:lumMod val="75000"/>
                </a:schemeClr>
              </a:solidFill>
            </a:rPr>
            <a:t>Непрерывное образование воспитывающих взрослых.</a:t>
          </a:r>
          <a:endParaRPr lang="ru-RU" sz="2800" dirty="0">
            <a:solidFill>
              <a:schemeClr val="accent3">
                <a:lumMod val="75000"/>
              </a:schemeClr>
            </a:solidFill>
          </a:endParaRPr>
        </a:p>
      </dgm:t>
    </dgm:pt>
    <dgm:pt modelId="{39060812-F4AA-4F01-8535-A554FF33FCB8}" type="parTrans" cxnId="{BC1F4705-24A3-4410-BEA0-CE07A8AFC6C6}">
      <dgm:prSet/>
      <dgm:spPr/>
      <dgm:t>
        <a:bodyPr/>
        <a:lstStyle/>
        <a:p>
          <a:endParaRPr lang="ru-RU"/>
        </a:p>
      </dgm:t>
    </dgm:pt>
    <dgm:pt modelId="{76007EC5-6704-4F48-BBED-A968DD956463}" type="sibTrans" cxnId="{BC1F4705-24A3-4410-BEA0-CE07A8AFC6C6}">
      <dgm:prSet/>
      <dgm:spPr/>
      <dgm:t>
        <a:bodyPr/>
        <a:lstStyle/>
        <a:p>
          <a:endParaRPr lang="ru-RU"/>
        </a:p>
      </dgm:t>
    </dgm:pt>
    <dgm:pt modelId="{EDB9F37C-4FD8-4756-8833-4E726A6DD1E9}">
      <dgm:prSet phldrT="[Текст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6">
                  <a:lumMod val="50000"/>
                </a:schemeClr>
              </a:solidFill>
            </a:rPr>
            <a:t>Совместная деятельность педагогов, родителей, детей.</a:t>
          </a:r>
          <a:endParaRPr lang="ru-RU" sz="2800" dirty="0">
            <a:solidFill>
              <a:schemeClr val="accent6">
                <a:lumMod val="50000"/>
              </a:schemeClr>
            </a:solidFill>
          </a:endParaRPr>
        </a:p>
      </dgm:t>
    </dgm:pt>
    <dgm:pt modelId="{FAB88522-E34D-456B-945D-B9B555166B82}" type="parTrans" cxnId="{8F2D9454-2106-4670-8B7E-B689DE772B2A}">
      <dgm:prSet/>
      <dgm:spPr/>
      <dgm:t>
        <a:bodyPr/>
        <a:lstStyle/>
        <a:p>
          <a:endParaRPr lang="ru-RU"/>
        </a:p>
      </dgm:t>
    </dgm:pt>
    <dgm:pt modelId="{19727D1E-3C9B-473F-B472-12A482398505}" type="sibTrans" cxnId="{8F2D9454-2106-4670-8B7E-B689DE772B2A}">
      <dgm:prSet/>
      <dgm:spPr/>
      <dgm:t>
        <a:bodyPr/>
        <a:lstStyle/>
        <a:p>
          <a:endParaRPr lang="ru-RU"/>
        </a:p>
      </dgm:t>
    </dgm:pt>
    <dgm:pt modelId="{3B6E0F87-0532-485C-A5F8-351094665438}" type="pres">
      <dgm:prSet presAssocID="{AC9323F1-6F61-4921-9151-D35ADA217CB8}" presName="compositeShape" presStyleCnt="0">
        <dgm:presLayoutVars>
          <dgm:dir/>
          <dgm:resizeHandles/>
        </dgm:presLayoutVars>
      </dgm:prSet>
      <dgm:spPr/>
    </dgm:pt>
    <dgm:pt modelId="{1420E890-4EB4-433D-ADBF-E5397D946ACE}" type="pres">
      <dgm:prSet presAssocID="{AC9323F1-6F61-4921-9151-D35ADA217CB8}" presName="pyramid" presStyleLbl="node1" presStyleIdx="0" presStyleCnt="1" custLinFactNeighborX="-613" custLinFactNeighborY="-1269"/>
      <dgm:spPr/>
    </dgm:pt>
    <dgm:pt modelId="{00A7EE1C-41B6-4939-A510-3B7F1B544B68}" type="pres">
      <dgm:prSet presAssocID="{AC9323F1-6F61-4921-9151-D35ADA217CB8}" presName="theList" presStyleCnt="0"/>
      <dgm:spPr/>
    </dgm:pt>
    <dgm:pt modelId="{9C516B41-F452-4A9C-9BCB-B56FFBA2CEAE}" type="pres">
      <dgm:prSet presAssocID="{424C60F0-DC16-4312-9B59-094889E707E6}" presName="aNode" presStyleLbl="fgAcc1" presStyleIdx="0" presStyleCnt="3" custScaleX="131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00538-A44A-4EDA-A478-A21D2F1E7201}" type="pres">
      <dgm:prSet presAssocID="{424C60F0-DC16-4312-9B59-094889E707E6}" presName="aSpace" presStyleCnt="0"/>
      <dgm:spPr/>
    </dgm:pt>
    <dgm:pt modelId="{4D1B9DF4-53FA-4994-BEE2-810A2F631159}" type="pres">
      <dgm:prSet presAssocID="{70911F49-1925-42E1-B14A-707E3F869419}" presName="aNode" presStyleLbl="fgAcc1" presStyleIdx="1" presStyleCnt="3" custScaleX="1357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5D749-60D0-4D4C-A605-DBC599FE3A52}" type="pres">
      <dgm:prSet presAssocID="{70911F49-1925-42E1-B14A-707E3F869419}" presName="aSpace" presStyleCnt="0"/>
      <dgm:spPr/>
    </dgm:pt>
    <dgm:pt modelId="{F9BD6D52-0069-4DF4-AF7A-3D64B62E4C9F}" type="pres">
      <dgm:prSet presAssocID="{EDB9F37C-4FD8-4756-8833-4E726A6DD1E9}" presName="aNode" presStyleLbl="fgAcc1" presStyleIdx="2" presStyleCnt="3" custScaleX="133788" custLinFactNeighborX="0" custLinFactNeighborY="-22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E722C8-C05D-4983-AA59-2E88D2B86653}" type="pres">
      <dgm:prSet presAssocID="{EDB9F37C-4FD8-4756-8833-4E726A6DD1E9}" presName="aSpace" presStyleCnt="0"/>
      <dgm:spPr/>
    </dgm:pt>
  </dgm:ptLst>
  <dgm:cxnLst>
    <dgm:cxn modelId="{B87377CA-D292-48B7-92DD-A39305EE213B}" srcId="{AC9323F1-6F61-4921-9151-D35ADA217CB8}" destId="{424C60F0-DC16-4312-9B59-094889E707E6}" srcOrd="0" destOrd="0" parTransId="{357DBFFF-A3DA-4D74-AF65-5FC687BC3FE7}" sibTransId="{D61265A8-933E-443C-86E9-F8C5B0BA0FF3}"/>
    <dgm:cxn modelId="{BC1F4705-24A3-4410-BEA0-CE07A8AFC6C6}" srcId="{AC9323F1-6F61-4921-9151-D35ADA217CB8}" destId="{70911F49-1925-42E1-B14A-707E3F869419}" srcOrd="1" destOrd="0" parTransId="{39060812-F4AA-4F01-8535-A554FF33FCB8}" sibTransId="{76007EC5-6704-4F48-BBED-A968DD956463}"/>
    <dgm:cxn modelId="{C055D3BC-EEEA-49C3-A3DC-BFD46FBD5B80}" type="presOf" srcId="{424C60F0-DC16-4312-9B59-094889E707E6}" destId="{9C516B41-F452-4A9C-9BCB-B56FFBA2CEAE}" srcOrd="0" destOrd="0" presId="urn:microsoft.com/office/officeart/2005/8/layout/pyramid2"/>
    <dgm:cxn modelId="{8F2D9454-2106-4670-8B7E-B689DE772B2A}" srcId="{AC9323F1-6F61-4921-9151-D35ADA217CB8}" destId="{EDB9F37C-4FD8-4756-8833-4E726A6DD1E9}" srcOrd="2" destOrd="0" parTransId="{FAB88522-E34D-456B-945D-B9B555166B82}" sibTransId="{19727D1E-3C9B-473F-B472-12A482398505}"/>
    <dgm:cxn modelId="{B9BA1471-1A94-41A5-B3DA-F5EB82782692}" type="presOf" srcId="{EDB9F37C-4FD8-4756-8833-4E726A6DD1E9}" destId="{F9BD6D52-0069-4DF4-AF7A-3D64B62E4C9F}" srcOrd="0" destOrd="0" presId="urn:microsoft.com/office/officeart/2005/8/layout/pyramid2"/>
    <dgm:cxn modelId="{1B023DE9-ECCE-4266-A66A-E2E1E3814E6F}" type="presOf" srcId="{AC9323F1-6F61-4921-9151-D35ADA217CB8}" destId="{3B6E0F87-0532-485C-A5F8-351094665438}" srcOrd="0" destOrd="0" presId="urn:microsoft.com/office/officeart/2005/8/layout/pyramid2"/>
    <dgm:cxn modelId="{ACD823E2-A387-45FF-A114-A27BB0B6B5EB}" type="presOf" srcId="{70911F49-1925-42E1-B14A-707E3F869419}" destId="{4D1B9DF4-53FA-4994-BEE2-810A2F631159}" srcOrd="0" destOrd="0" presId="urn:microsoft.com/office/officeart/2005/8/layout/pyramid2"/>
    <dgm:cxn modelId="{B4DB10DA-A28D-488D-B548-FC376DECA608}" type="presParOf" srcId="{3B6E0F87-0532-485C-A5F8-351094665438}" destId="{1420E890-4EB4-433D-ADBF-E5397D946ACE}" srcOrd="0" destOrd="0" presId="urn:microsoft.com/office/officeart/2005/8/layout/pyramid2"/>
    <dgm:cxn modelId="{45B34CBE-11B1-47D6-AF2E-AC1C1C07B469}" type="presParOf" srcId="{3B6E0F87-0532-485C-A5F8-351094665438}" destId="{00A7EE1C-41B6-4939-A510-3B7F1B544B68}" srcOrd="1" destOrd="0" presId="urn:microsoft.com/office/officeart/2005/8/layout/pyramid2"/>
    <dgm:cxn modelId="{45CF26C8-CDF7-4667-89BE-B2FA3F27DC0A}" type="presParOf" srcId="{00A7EE1C-41B6-4939-A510-3B7F1B544B68}" destId="{9C516B41-F452-4A9C-9BCB-B56FFBA2CEAE}" srcOrd="0" destOrd="0" presId="urn:microsoft.com/office/officeart/2005/8/layout/pyramid2"/>
    <dgm:cxn modelId="{DB246C69-9FF1-4E71-B052-C10A30B6FB8B}" type="presParOf" srcId="{00A7EE1C-41B6-4939-A510-3B7F1B544B68}" destId="{C8A00538-A44A-4EDA-A478-A21D2F1E7201}" srcOrd="1" destOrd="0" presId="urn:microsoft.com/office/officeart/2005/8/layout/pyramid2"/>
    <dgm:cxn modelId="{87907F53-F730-4DC1-B805-CC96BA54CE9C}" type="presParOf" srcId="{00A7EE1C-41B6-4939-A510-3B7F1B544B68}" destId="{4D1B9DF4-53FA-4994-BEE2-810A2F631159}" srcOrd="2" destOrd="0" presId="urn:microsoft.com/office/officeart/2005/8/layout/pyramid2"/>
    <dgm:cxn modelId="{420F808C-7D5D-4F26-8706-C2E22510B290}" type="presParOf" srcId="{00A7EE1C-41B6-4939-A510-3B7F1B544B68}" destId="{C075D749-60D0-4D4C-A605-DBC599FE3A52}" srcOrd="3" destOrd="0" presId="urn:microsoft.com/office/officeart/2005/8/layout/pyramid2"/>
    <dgm:cxn modelId="{724205ED-39FD-4FD1-999C-E2971B0F7B3D}" type="presParOf" srcId="{00A7EE1C-41B6-4939-A510-3B7F1B544B68}" destId="{F9BD6D52-0069-4DF4-AF7A-3D64B62E4C9F}" srcOrd="4" destOrd="0" presId="urn:microsoft.com/office/officeart/2005/8/layout/pyramid2"/>
    <dgm:cxn modelId="{B48B664A-AD29-4EF5-8B24-2F1F395A21C1}" type="presParOf" srcId="{00A7EE1C-41B6-4939-A510-3B7F1B544B68}" destId="{01E722C8-C05D-4983-AA59-2E88D2B86653}" srcOrd="5" destOrd="0" presId="urn:microsoft.com/office/officeart/2005/8/layout/pyramid2"/>
  </dgm:cxnLst>
  <dgm:bg>
    <a:solidFill>
      <a:schemeClr val="accent3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91CFC6-D003-4144-A0BC-6C1816EF9D99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251BE5-9332-415A-A59F-8352012E6B2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3200" i="1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Непрерывное образование воспитывающих взрослых.</a:t>
          </a:r>
          <a:endParaRPr lang="ru-RU" sz="32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gm:t>
    </dgm:pt>
    <dgm:pt modelId="{2D435D47-394B-45EC-80D3-1719874927CA}" type="parTrans" cxnId="{3FF3863F-6E54-4B9E-9FE9-7E10B62B0A61}">
      <dgm:prSet/>
      <dgm:spPr/>
      <dgm:t>
        <a:bodyPr/>
        <a:lstStyle/>
        <a:p>
          <a:endParaRPr lang="ru-RU"/>
        </a:p>
      </dgm:t>
    </dgm:pt>
    <dgm:pt modelId="{1165AEA7-FDDC-4CEB-9569-7C5152E5765A}" type="sibTrans" cxnId="{3FF3863F-6E54-4B9E-9FE9-7E10B62B0A61}">
      <dgm:prSet/>
      <dgm:spPr/>
      <dgm:t>
        <a:bodyPr/>
        <a:lstStyle/>
        <a:p>
          <a:endParaRPr lang="ru-RU"/>
        </a:p>
      </dgm:t>
    </dgm:pt>
    <dgm:pt modelId="{E91CDD76-EB89-4820-9DFD-5E58E39CFCFD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54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endParaRPr lang="ru-RU" sz="54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r>
            <a:rPr lang="ru-RU" sz="54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Лекции.</a:t>
          </a:r>
          <a:endParaRPr lang="ru-RU" sz="54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gm:t>
    </dgm:pt>
    <dgm:pt modelId="{F9C99289-23CA-4A99-9A07-FF8F21F8D61E}" type="parTrans" cxnId="{5DDCD40D-9225-4960-AFBF-5E6AE874CFF7}">
      <dgm:prSet/>
      <dgm:spPr/>
      <dgm:t>
        <a:bodyPr/>
        <a:lstStyle/>
        <a:p>
          <a:endParaRPr lang="ru-RU"/>
        </a:p>
      </dgm:t>
    </dgm:pt>
    <dgm:pt modelId="{DCB094BF-474B-49DD-92BD-7F7A92C4C848}" type="sibTrans" cxnId="{5DDCD40D-9225-4960-AFBF-5E6AE874CFF7}">
      <dgm:prSet/>
      <dgm:spPr/>
      <dgm:t>
        <a:bodyPr/>
        <a:lstStyle/>
        <a:p>
          <a:endParaRPr lang="ru-RU"/>
        </a:p>
      </dgm:t>
    </dgm:pt>
    <dgm:pt modelId="{0962886F-E62D-4DFF-A5ED-8654E9E58603}">
      <dgm:prSet phldrT="[Текст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sz="48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r>
            <a:rPr lang="ru-RU" sz="48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Мастер-классы.</a:t>
          </a:r>
          <a:endParaRPr lang="ru-RU" sz="48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gm:t>
    </dgm:pt>
    <dgm:pt modelId="{9845F312-8F11-45B7-AC5E-61CD2E9ECFE5}" type="parTrans" cxnId="{4BCDE760-43F7-4D2F-A746-7F5AE2EB746F}">
      <dgm:prSet/>
      <dgm:spPr/>
      <dgm:t>
        <a:bodyPr/>
        <a:lstStyle/>
        <a:p>
          <a:endParaRPr lang="ru-RU"/>
        </a:p>
      </dgm:t>
    </dgm:pt>
    <dgm:pt modelId="{8840DC5D-F88B-4F89-99E2-5BC768AABFD8}" type="sibTrans" cxnId="{4BCDE760-43F7-4D2F-A746-7F5AE2EB746F}">
      <dgm:prSet/>
      <dgm:spPr/>
      <dgm:t>
        <a:bodyPr/>
        <a:lstStyle/>
        <a:p>
          <a:endParaRPr lang="ru-RU"/>
        </a:p>
      </dgm:t>
    </dgm:pt>
    <dgm:pt modelId="{651D3038-B94C-47BE-BA5C-56181DA97C0C}">
      <dgm:prSet phldrT="[Текст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sz="54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r>
            <a:rPr lang="ru-RU" sz="54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Проекты.</a:t>
          </a:r>
          <a:endParaRPr lang="ru-RU" sz="54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gm:t>
    </dgm:pt>
    <dgm:pt modelId="{A9557E1A-460E-4F8C-A47C-1F4A09ED3B70}" type="parTrans" cxnId="{1FB208F8-1C11-441D-B5D6-A9F8E9A8B1AD}">
      <dgm:prSet/>
      <dgm:spPr/>
      <dgm:t>
        <a:bodyPr/>
        <a:lstStyle/>
        <a:p>
          <a:endParaRPr lang="ru-RU"/>
        </a:p>
      </dgm:t>
    </dgm:pt>
    <dgm:pt modelId="{3F8FC4C4-D39F-4D92-9B3E-792496CFAB71}" type="sibTrans" cxnId="{1FB208F8-1C11-441D-B5D6-A9F8E9A8B1AD}">
      <dgm:prSet/>
      <dgm:spPr/>
      <dgm:t>
        <a:bodyPr/>
        <a:lstStyle/>
        <a:p>
          <a:endParaRPr lang="ru-RU"/>
        </a:p>
      </dgm:t>
    </dgm:pt>
    <dgm:pt modelId="{61565C6C-3F67-4045-A263-16BD389B4834}">
      <dgm:prSet phldrT="[Текст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sz="54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r>
            <a:rPr lang="ru-RU" sz="54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Игры.</a:t>
          </a:r>
          <a:endParaRPr lang="ru-RU" sz="54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gm:t>
    </dgm:pt>
    <dgm:pt modelId="{5D315227-2411-4EAA-BE50-F9C83E9D6F7F}" type="parTrans" cxnId="{4AB36C40-E13E-4622-9AF4-BB86296D0CEE}">
      <dgm:prSet/>
      <dgm:spPr/>
      <dgm:t>
        <a:bodyPr/>
        <a:lstStyle/>
        <a:p>
          <a:endParaRPr lang="ru-RU"/>
        </a:p>
      </dgm:t>
    </dgm:pt>
    <dgm:pt modelId="{0FF166B8-71A4-4E30-BC36-E34D613EEA2A}" type="sibTrans" cxnId="{4AB36C40-E13E-4622-9AF4-BB86296D0CEE}">
      <dgm:prSet/>
      <dgm:spPr/>
      <dgm:t>
        <a:bodyPr/>
        <a:lstStyle/>
        <a:p>
          <a:endParaRPr lang="ru-RU"/>
        </a:p>
      </dgm:t>
    </dgm:pt>
    <dgm:pt modelId="{851C388A-D2C6-4E85-AD3B-7472AD56F7C7}">
      <dgm:prSet/>
      <dgm:spPr/>
      <dgm:t>
        <a:bodyPr/>
        <a:lstStyle/>
        <a:p>
          <a:endParaRPr lang="ru-RU"/>
        </a:p>
      </dgm:t>
    </dgm:pt>
    <dgm:pt modelId="{CC32D187-49C4-4613-8CDF-6EDCD12B43CB}" type="parTrans" cxnId="{941E617C-B06C-40E5-A9D2-7E5B53747E46}">
      <dgm:prSet/>
      <dgm:spPr/>
      <dgm:t>
        <a:bodyPr/>
        <a:lstStyle/>
        <a:p>
          <a:endParaRPr lang="ru-RU"/>
        </a:p>
      </dgm:t>
    </dgm:pt>
    <dgm:pt modelId="{481E8181-E255-45BF-A835-DC1DC1711E4A}" type="sibTrans" cxnId="{941E617C-B06C-40E5-A9D2-7E5B53747E46}">
      <dgm:prSet/>
      <dgm:spPr/>
      <dgm:t>
        <a:bodyPr/>
        <a:lstStyle/>
        <a:p>
          <a:endParaRPr lang="ru-RU"/>
        </a:p>
      </dgm:t>
    </dgm:pt>
    <dgm:pt modelId="{99B3B205-1E4D-43CF-BCB3-8DC8902E8C76}" type="pres">
      <dgm:prSet presAssocID="{CE91CFC6-D003-4144-A0BC-6C1816EF9D9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8C3C68-2B26-423B-90DB-1B34EF22A084}" type="pres">
      <dgm:prSet presAssocID="{CE91CFC6-D003-4144-A0BC-6C1816EF9D99}" presName="matrix" presStyleCnt="0"/>
      <dgm:spPr/>
    </dgm:pt>
    <dgm:pt modelId="{0E74775F-9955-46E8-81B1-3DAA71872A65}" type="pres">
      <dgm:prSet presAssocID="{CE91CFC6-D003-4144-A0BC-6C1816EF9D99}" presName="tile1" presStyleLbl="node1" presStyleIdx="0" presStyleCnt="4"/>
      <dgm:spPr/>
      <dgm:t>
        <a:bodyPr/>
        <a:lstStyle/>
        <a:p>
          <a:endParaRPr lang="ru-RU"/>
        </a:p>
      </dgm:t>
    </dgm:pt>
    <dgm:pt modelId="{829A9375-5898-4848-8ECA-2BBD54583DF3}" type="pres">
      <dgm:prSet presAssocID="{CE91CFC6-D003-4144-A0BC-6C1816EF9D9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F8A88-8224-4C15-99AA-C4E0C4C0A457}" type="pres">
      <dgm:prSet presAssocID="{CE91CFC6-D003-4144-A0BC-6C1816EF9D99}" presName="tile2" presStyleLbl="node1" presStyleIdx="1" presStyleCnt="4"/>
      <dgm:spPr/>
      <dgm:t>
        <a:bodyPr/>
        <a:lstStyle/>
        <a:p>
          <a:endParaRPr lang="ru-RU"/>
        </a:p>
      </dgm:t>
    </dgm:pt>
    <dgm:pt modelId="{D98998E5-ACC7-48A7-87BC-BB59511E3FA1}" type="pres">
      <dgm:prSet presAssocID="{CE91CFC6-D003-4144-A0BC-6C1816EF9D9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F86923-4C72-4EEB-8BD1-D0EDBE8A898A}" type="pres">
      <dgm:prSet presAssocID="{CE91CFC6-D003-4144-A0BC-6C1816EF9D99}" presName="tile3" presStyleLbl="node1" presStyleIdx="2" presStyleCnt="4"/>
      <dgm:spPr/>
      <dgm:t>
        <a:bodyPr/>
        <a:lstStyle/>
        <a:p>
          <a:endParaRPr lang="ru-RU"/>
        </a:p>
      </dgm:t>
    </dgm:pt>
    <dgm:pt modelId="{CF604704-B446-4128-A9E5-FC5A6160CB92}" type="pres">
      <dgm:prSet presAssocID="{CE91CFC6-D003-4144-A0BC-6C1816EF9D9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9DC5AD-514F-4654-911E-BC65E5357809}" type="pres">
      <dgm:prSet presAssocID="{CE91CFC6-D003-4144-A0BC-6C1816EF9D99}" presName="tile4" presStyleLbl="node1" presStyleIdx="3" presStyleCnt="4" custLinFactNeighborX="-328"/>
      <dgm:spPr/>
      <dgm:t>
        <a:bodyPr/>
        <a:lstStyle/>
        <a:p>
          <a:endParaRPr lang="ru-RU"/>
        </a:p>
      </dgm:t>
    </dgm:pt>
    <dgm:pt modelId="{97DB17B1-8D70-4509-8DCF-E3982C81400E}" type="pres">
      <dgm:prSet presAssocID="{CE91CFC6-D003-4144-A0BC-6C1816EF9D9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1BDC16-4900-41C4-8C1D-B185F6C1261B}" type="pres">
      <dgm:prSet presAssocID="{CE91CFC6-D003-4144-A0BC-6C1816EF9D99}" presName="centerTile" presStyleLbl="fgShp" presStyleIdx="0" presStyleCnt="1" custScaleX="247863" custScaleY="7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EDE51AE9-9185-4AD4-AAC4-23AE21824E93}" type="presOf" srcId="{651D3038-B94C-47BE-BA5C-56181DA97C0C}" destId="{CF604704-B446-4128-A9E5-FC5A6160CB92}" srcOrd="1" destOrd="0" presId="urn:microsoft.com/office/officeart/2005/8/layout/matrix1"/>
    <dgm:cxn modelId="{1E8DEF58-E2E5-4305-AD30-BB7799DEF693}" type="presOf" srcId="{0962886F-E62D-4DFF-A5ED-8654E9E58603}" destId="{DAEF8A88-8224-4C15-99AA-C4E0C4C0A457}" srcOrd="0" destOrd="0" presId="urn:microsoft.com/office/officeart/2005/8/layout/matrix1"/>
    <dgm:cxn modelId="{9E858118-3CBE-45A8-99D9-E416300E905F}" type="presOf" srcId="{0962886F-E62D-4DFF-A5ED-8654E9E58603}" destId="{D98998E5-ACC7-48A7-87BC-BB59511E3FA1}" srcOrd="1" destOrd="0" presId="urn:microsoft.com/office/officeart/2005/8/layout/matrix1"/>
    <dgm:cxn modelId="{1FB208F8-1C11-441D-B5D6-A9F8E9A8B1AD}" srcId="{11251BE5-9332-415A-A59F-8352012E6B2C}" destId="{651D3038-B94C-47BE-BA5C-56181DA97C0C}" srcOrd="2" destOrd="0" parTransId="{A9557E1A-460E-4F8C-A47C-1F4A09ED3B70}" sibTransId="{3F8FC4C4-D39F-4D92-9B3E-792496CFAB71}"/>
    <dgm:cxn modelId="{7607C812-9F4B-427A-8328-893765C0C57E}" type="presOf" srcId="{61565C6C-3F67-4045-A263-16BD389B4834}" destId="{2F9DC5AD-514F-4654-911E-BC65E5357809}" srcOrd="0" destOrd="0" presId="urn:microsoft.com/office/officeart/2005/8/layout/matrix1"/>
    <dgm:cxn modelId="{4AB36C40-E13E-4622-9AF4-BB86296D0CEE}" srcId="{11251BE5-9332-415A-A59F-8352012E6B2C}" destId="{61565C6C-3F67-4045-A263-16BD389B4834}" srcOrd="3" destOrd="0" parTransId="{5D315227-2411-4EAA-BE50-F9C83E9D6F7F}" sibTransId="{0FF166B8-71A4-4E30-BC36-E34D613EEA2A}"/>
    <dgm:cxn modelId="{3FF3863F-6E54-4B9E-9FE9-7E10B62B0A61}" srcId="{CE91CFC6-D003-4144-A0BC-6C1816EF9D99}" destId="{11251BE5-9332-415A-A59F-8352012E6B2C}" srcOrd="0" destOrd="0" parTransId="{2D435D47-394B-45EC-80D3-1719874927CA}" sibTransId="{1165AEA7-FDDC-4CEB-9569-7C5152E5765A}"/>
    <dgm:cxn modelId="{941E617C-B06C-40E5-A9D2-7E5B53747E46}" srcId="{CE91CFC6-D003-4144-A0BC-6C1816EF9D99}" destId="{851C388A-D2C6-4E85-AD3B-7472AD56F7C7}" srcOrd="1" destOrd="0" parTransId="{CC32D187-49C4-4613-8CDF-6EDCD12B43CB}" sibTransId="{481E8181-E255-45BF-A835-DC1DC1711E4A}"/>
    <dgm:cxn modelId="{5BF5C13D-7E83-4664-A271-DBC12A8C284B}" type="presOf" srcId="{61565C6C-3F67-4045-A263-16BD389B4834}" destId="{97DB17B1-8D70-4509-8DCF-E3982C81400E}" srcOrd="1" destOrd="0" presId="urn:microsoft.com/office/officeart/2005/8/layout/matrix1"/>
    <dgm:cxn modelId="{C3FC159E-7F38-4FFC-867A-9EE40CE60AA0}" type="presOf" srcId="{E91CDD76-EB89-4820-9DFD-5E58E39CFCFD}" destId="{0E74775F-9955-46E8-81B1-3DAA71872A65}" srcOrd="0" destOrd="0" presId="urn:microsoft.com/office/officeart/2005/8/layout/matrix1"/>
    <dgm:cxn modelId="{E0224638-DC32-495B-B2C0-E93E0471A34F}" type="presOf" srcId="{11251BE5-9332-415A-A59F-8352012E6B2C}" destId="{C31BDC16-4900-41C4-8C1D-B185F6C1261B}" srcOrd="0" destOrd="0" presId="urn:microsoft.com/office/officeart/2005/8/layout/matrix1"/>
    <dgm:cxn modelId="{13D0F6D1-80E2-41D6-9E7B-33A0D2E9A7F5}" type="presOf" srcId="{651D3038-B94C-47BE-BA5C-56181DA97C0C}" destId="{6DF86923-4C72-4EEB-8BD1-D0EDBE8A898A}" srcOrd="0" destOrd="0" presId="urn:microsoft.com/office/officeart/2005/8/layout/matrix1"/>
    <dgm:cxn modelId="{EFA08A70-70B3-45A0-852B-132C3665CA1C}" type="presOf" srcId="{E91CDD76-EB89-4820-9DFD-5E58E39CFCFD}" destId="{829A9375-5898-4848-8ECA-2BBD54583DF3}" srcOrd="1" destOrd="0" presId="urn:microsoft.com/office/officeart/2005/8/layout/matrix1"/>
    <dgm:cxn modelId="{49E90882-2FF8-4B35-9855-A46A2B3E0EF0}" type="presOf" srcId="{CE91CFC6-D003-4144-A0BC-6C1816EF9D99}" destId="{99B3B205-1E4D-43CF-BCB3-8DC8902E8C76}" srcOrd="0" destOrd="0" presId="urn:microsoft.com/office/officeart/2005/8/layout/matrix1"/>
    <dgm:cxn modelId="{5DDCD40D-9225-4960-AFBF-5E6AE874CFF7}" srcId="{11251BE5-9332-415A-A59F-8352012E6B2C}" destId="{E91CDD76-EB89-4820-9DFD-5E58E39CFCFD}" srcOrd="0" destOrd="0" parTransId="{F9C99289-23CA-4A99-9A07-FF8F21F8D61E}" sibTransId="{DCB094BF-474B-49DD-92BD-7F7A92C4C848}"/>
    <dgm:cxn modelId="{4BCDE760-43F7-4D2F-A746-7F5AE2EB746F}" srcId="{11251BE5-9332-415A-A59F-8352012E6B2C}" destId="{0962886F-E62D-4DFF-A5ED-8654E9E58603}" srcOrd="1" destOrd="0" parTransId="{9845F312-8F11-45B7-AC5E-61CD2E9ECFE5}" sibTransId="{8840DC5D-F88B-4F89-99E2-5BC768AABFD8}"/>
    <dgm:cxn modelId="{375979A8-3C42-4BED-8C0D-7559FD14DA47}" type="presParOf" srcId="{99B3B205-1E4D-43CF-BCB3-8DC8902E8C76}" destId="{818C3C68-2B26-423B-90DB-1B34EF22A084}" srcOrd="0" destOrd="0" presId="urn:microsoft.com/office/officeart/2005/8/layout/matrix1"/>
    <dgm:cxn modelId="{FDB2EFC1-0D82-47B9-A2C5-2D18323263B3}" type="presParOf" srcId="{818C3C68-2B26-423B-90DB-1B34EF22A084}" destId="{0E74775F-9955-46E8-81B1-3DAA71872A65}" srcOrd="0" destOrd="0" presId="urn:microsoft.com/office/officeart/2005/8/layout/matrix1"/>
    <dgm:cxn modelId="{F116DD9A-7F33-4247-B366-8CD08E019F72}" type="presParOf" srcId="{818C3C68-2B26-423B-90DB-1B34EF22A084}" destId="{829A9375-5898-4848-8ECA-2BBD54583DF3}" srcOrd="1" destOrd="0" presId="urn:microsoft.com/office/officeart/2005/8/layout/matrix1"/>
    <dgm:cxn modelId="{2CAD4188-0F3D-4E69-BACF-13F9E16955A3}" type="presParOf" srcId="{818C3C68-2B26-423B-90DB-1B34EF22A084}" destId="{DAEF8A88-8224-4C15-99AA-C4E0C4C0A457}" srcOrd="2" destOrd="0" presId="urn:microsoft.com/office/officeart/2005/8/layout/matrix1"/>
    <dgm:cxn modelId="{DCBCF36A-C203-4F8A-9D2E-A361E3B947F6}" type="presParOf" srcId="{818C3C68-2B26-423B-90DB-1B34EF22A084}" destId="{D98998E5-ACC7-48A7-87BC-BB59511E3FA1}" srcOrd="3" destOrd="0" presId="urn:microsoft.com/office/officeart/2005/8/layout/matrix1"/>
    <dgm:cxn modelId="{76A5853B-6BE3-4A53-9BED-B153B43BB3AF}" type="presParOf" srcId="{818C3C68-2B26-423B-90DB-1B34EF22A084}" destId="{6DF86923-4C72-4EEB-8BD1-D0EDBE8A898A}" srcOrd="4" destOrd="0" presId="urn:microsoft.com/office/officeart/2005/8/layout/matrix1"/>
    <dgm:cxn modelId="{D5251A78-2E7B-4925-B9E6-8A80E0F201CD}" type="presParOf" srcId="{818C3C68-2B26-423B-90DB-1B34EF22A084}" destId="{CF604704-B446-4128-A9E5-FC5A6160CB92}" srcOrd="5" destOrd="0" presId="urn:microsoft.com/office/officeart/2005/8/layout/matrix1"/>
    <dgm:cxn modelId="{2224D487-A53F-463B-AE42-034622B65B27}" type="presParOf" srcId="{818C3C68-2B26-423B-90DB-1B34EF22A084}" destId="{2F9DC5AD-514F-4654-911E-BC65E5357809}" srcOrd="6" destOrd="0" presId="urn:microsoft.com/office/officeart/2005/8/layout/matrix1"/>
    <dgm:cxn modelId="{033FF2A5-9714-4CD0-BCB7-77F2E472F31F}" type="presParOf" srcId="{818C3C68-2B26-423B-90DB-1B34EF22A084}" destId="{97DB17B1-8D70-4509-8DCF-E3982C81400E}" srcOrd="7" destOrd="0" presId="urn:microsoft.com/office/officeart/2005/8/layout/matrix1"/>
    <dgm:cxn modelId="{353C15C5-3654-4143-90CA-1BF9B62406B6}" type="presParOf" srcId="{99B3B205-1E4D-43CF-BCB3-8DC8902E8C76}" destId="{C31BDC16-4900-41C4-8C1D-B185F6C1261B}" srcOrd="1" destOrd="0" presId="urn:microsoft.com/office/officeart/2005/8/layout/matrix1"/>
  </dgm:cxnLst>
  <dgm:bg/>
  <dgm:whole>
    <a:ln w="28575">
      <a:solidFill>
        <a:schemeClr val="bg2">
          <a:lumMod val="25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4487D6-367E-4097-823D-4CC556B370A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0C8576-7F16-4602-8CD5-04FD2406F1A5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32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Акции, </a:t>
          </a:r>
          <a:endParaRPr lang="ru-RU" sz="3200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B9DF849-5A26-4BCA-A970-57CBFFC2D084}" type="parTrans" cxnId="{3259824C-FCD4-4567-AED6-9E48949E8CF5}">
      <dgm:prSet/>
      <dgm:spPr/>
      <dgm:t>
        <a:bodyPr/>
        <a:lstStyle/>
        <a:p>
          <a:endParaRPr lang="ru-RU"/>
        </a:p>
      </dgm:t>
    </dgm:pt>
    <dgm:pt modelId="{24B58765-50AA-47EC-8C21-1B4711AF81A8}" type="sibTrans" cxnId="{3259824C-FCD4-4567-AED6-9E48949E8CF5}">
      <dgm:prSet/>
      <dgm:spPr/>
      <dgm:t>
        <a:bodyPr/>
        <a:lstStyle/>
        <a:p>
          <a:endParaRPr lang="ru-RU"/>
        </a:p>
      </dgm:t>
    </dgm:pt>
    <dgm:pt modelId="{32B5BF50-B72B-4D90-8911-B286358D09C0}">
      <dgm:prSet phldrT="[Текст]" phldr="1"/>
      <dgm:spPr/>
      <dgm:t>
        <a:bodyPr/>
        <a:lstStyle/>
        <a:p>
          <a:endParaRPr lang="ru-RU" dirty="0"/>
        </a:p>
      </dgm:t>
    </dgm:pt>
    <dgm:pt modelId="{409AE2AC-5BF7-4A53-9D72-8DAC9FD1431F}" type="parTrans" cxnId="{97E131A5-6038-40B8-A0CC-074FD0B3EB0B}">
      <dgm:prSet/>
      <dgm:spPr/>
      <dgm:t>
        <a:bodyPr/>
        <a:lstStyle/>
        <a:p>
          <a:endParaRPr lang="ru-RU"/>
        </a:p>
      </dgm:t>
    </dgm:pt>
    <dgm:pt modelId="{13A57683-CEA3-42D9-AFE6-1505842FAA92}" type="sibTrans" cxnId="{97E131A5-6038-40B8-A0CC-074FD0B3EB0B}">
      <dgm:prSet/>
      <dgm:spPr/>
      <dgm:t>
        <a:bodyPr/>
        <a:lstStyle/>
        <a:p>
          <a:endParaRPr lang="ru-RU"/>
        </a:p>
      </dgm:t>
    </dgm:pt>
    <dgm:pt modelId="{BF9D753E-A9C4-42E1-A5D4-F780FF04D1FF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Вечера музыки и поэзии. </a:t>
          </a:r>
          <a:endParaRPr lang="ru-RU" sz="2000" b="1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456628B-7102-49D6-B569-1F58EA664EF0}" type="parTrans" cxnId="{6D98EDB5-4195-4D6B-B11E-3CAD61797A19}">
      <dgm:prSet/>
      <dgm:spPr/>
      <dgm:t>
        <a:bodyPr/>
        <a:lstStyle/>
        <a:p>
          <a:endParaRPr lang="ru-RU"/>
        </a:p>
      </dgm:t>
    </dgm:pt>
    <dgm:pt modelId="{9FC7CABF-F176-49C1-B605-DEB1FF6488E1}" type="sibTrans" cxnId="{6D98EDB5-4195-4D6B-B11E-3CAD61797A19}">
      <dgm:prSet/>
      <dgm:spPr/>
      <dgm:t>
        <a:bodyPr/>
        <a:lstStyle/>
        <a:p>
          <a:endParaRPr lang="ru-RU"/>
        </a:p>
      </dgm:t>
    </dgm:pt>
    <dgm:pt modelId="{BE00874F-F5BC-485C-B07F-C6FDB1201036}">
      <dgm:prSet phldrT="[Текст]" phldr="1"/>
      <dgm:spPr/>
      <dgm:t>
        <a:bodyPr/>
        <a:lstStyle/>
        <a:p>
          <a:endParaRPr lang="ru-RU" dirty="0"/>
        </a:p>
      </dgm:t>
    </dgm:pt>
    <dgm:pt modelId="{348926CE-E1CE-4E9B-9AFF-E82E58BF3527}" type="parTrans" cxnId="{C5A565DF-09BA-4E1F-8BD2-83D2309262C8}">
      <dgm:prSet/>
      <dgm:spPr/>
      <dgm:t>
        <a:bodyPr/>
        <a:lstStyle/>
        <a:p>
          <a:endParaRPr lang="ru-RU"/>
        </a:p>
      </dgm:t>
    </dgm:pt>
    <dgm:pt modelId="{791BAA65-3280-44A4-A417-1110ECEC42CE}" type="sibTrans" cxnId="{C5A565DF-09BA-4E1F-8BD2-83D2309262C8}">
      <dgm:prSet/>
      <dgm:spPr/>
      <dgm:t>
        <a:bodyPr/>
        <a:lstStyle/>
        <a:p>
          <a:endParaRPr lang="ru-RU"/>
        </a:p>
      </dgm:t>
    </dgm:pt>
    <dgm:pt modelId="{36714203-8454-4239-A53A-4562DE85FCAD}">
      <dgm:prSet phldrT="[Текст]" phldr="1"/>
      <dgm:spPr/>
      <dgm:t>
        <a:bodyPr/>
        <a:lstStyle/>
        <a:p>
          <a:endParaRPr lang="ru-RU" dirty="0"/>
        </a:p>
      </dgm:t>
    </dgm:pt>
    <dgm:pt modelId="{D05DDAF0-3898-423C-8E6D-C022525F8584}" type="parTrans" cxnId="{C9D5EE16-159A-40CF-AAE0-6094217AF756}">
      <dgm:prSet/>
      <dgm:spPr/>
      <dgm:t>
        <a:bodyPr/>
        <a:lstStyle/>
        <a:p>
          <a:endParaRPr lang="ru-RU"/>
        </a:p>
      </dgm:t>
    </dgm:pt>
    <dgm:pt modelId="{907CF4BA-CC8D-40E5-A8BC-FB43EC60D3EC}" type="sibTrans" cxnId="{C9D5EE16-159A-40CF-AAE0-6094217AF756}">
      <dgm:prSet/>
      <dgm:spPr/>
      <dgm:t>
        <a:bodyPr/>
        <a:lstStyle/>
        <a:p>
          <a:endParaRPr lang="ru-RU"/>
        </a:p>
      </dgm:t>
    </dgm:pt>
    <dgm:pt modelId="{0795EA5A-C28F-400C-9A9D-09322CD15E59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b="1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Семейная художественная студия. </a:t>
          </a:r>
          <a:endParaRPr lang="ru-RU" sz="1800" b="1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F05C16F-110D-45C7-AE27-5D47071CC370}" type="parTrans" cxnId="{948B8F27-8639-49F1-AE64-3C904C9A8FBC}">
      <dgm:prSet/>
      <dgm:spPr/>
      <dgm:t>
        <a:bodyPr/>
        <a:lstStyle/>
        <a:p>
          <a:endParaRPr lang="ru-RU"/>
        </a:p>
      </dgm:t>
    </dgm:pt>
    <dgm:pt modelId="{604A6BB2-53CA-4393-909A-0FF794B4C2AA}" type="sibTrans" cxnId="{948B8F27-8639-49F1-AE64-3C904C9A8FBC}">
      <dgm:prSet/>
      <dgm:spPr/>
      <dgm:t>
        <a:bodyPr/>
        <a:lstStyle/>
        <a:p>
          <a:endParaRPr lang="ru-RU"/>
        </a:p>
      </dgm:t>
    </dgm:pt>
    <dgm:pt modelId="{05D0CB29-6B58-48B6-B67E-804B3ED8587A}">
      <dgm:prSet phldrT="[Текст]" phldr="1"/>
      <dgm:spPr/>
      <dgm:t>
        <a:bodyPr/>
        <a:lstStyle/>
        <a:p>
          <a:endParaRPr lang="ru-RU" dirty="0"/>
        </a:p>
      </dgm:t>
    </dgm:pt>
    <dgm:pt modelId="{6CF073F4-6CD9-4FA1-82F3-795F96E1BADD}" type="parTrans" cxnId="{B91106C3-01A2-48EB-BBB5-1A7A41DFA281}">
      <dgm:prSet/>
      <dgm:spPr/>
      <dgm:t>
        <a:bodyPr/>
        <a:lstStyle/>
        <a:p>
          <a:endParaRPr lang="ru-RU"/>
        </a:p>
      </dgm:t>
    </dgm:pt>
    <dgm:pt modelId="{C6D8A903-C9E2-4300-ADD4-B49773F3C259}" type="sibTrans" cxnId="{B91106C3-01A2-48EB-BBB5-1A7A41DFA281}">
      <dgm:prSet/>
      <dgm:spPr/>
      <dgm:t>
        <a:bodyPr/>
        <a:lstStyle/>
        <a:p>
          <a:endParaRPr lang="ru-RU"/>
        </a:p>
      </dgm:t>
    </dgm:pt>
    <dgm:pt modelId="{BAA25FA0-B0A2-42E7-9109-99ADF9B3C7CF}">
      <dgm:prSet phldrT="[Текст]" phldr="1"/>
      <dgm:spPr/>
      <dgm:t>
        <a:bodyPr/>
        <a:lstStyle/>
        <a:p>
          <a:endParaRPr lang="ru-RU" dirty="0"/>
        </a:p>
      </dgm:t>
    </dgm:pt>
    <dgm:pt modelId="{FB404029-700B-4709-A2D4-DA0B183FC774}" type="parTrans" cxnId="{B4261073-787A-4B64-9C6F-8356CD336706}">
      <dgm:prSet/>
      <dgm:spPr/>
      <dgm:t>
        <a:bodyPr/>
        <a:lstStyle/>
        <a:p>
          <a:endParaRPr lang="ru-RU"/>
        </a:p>
      </dgm:t>
    </dgm:pt>
    <dgm:pt modelId="{A39015C7-2C55-4D76-8257-C470C211AFE1}" type="sibTrans" cxnId="{B4261073-787A-4B64-9C6F-8356CD336706}">
      <dgm:prSet/>
      <dgm:spPr/>
      <dgm:t>
        <a:bodyPr/>
        <a:lstStyle/>
        <a:p>
          <a:endParaRPr lang="ru-RU"/>
        </a:p>
      </dgm:t>
    </dgm:pt>
    <dgm:pt modelId="{D4C9BBB4-4D2F-4E0F-A395-EF973F48C2B6}">
      <dgm:prSet phldrT="[Текст]" phldr="1"/>
      <dgm:spPr/>
      <dgm:t>
        <a:bodyPr/>
        <a:lstStyle/>
        <a:p>
          <a:endParaRPr lang="ru-RU" dirty="0"/>
        </a:p>
      </dgm:t>
    </dgm:pt>
    <dgm:pt modelId="{1DDDF3E2-DBD7-4741-AEE6-022E62375E67}" type="sibTrans" cxnId="{FFA54F9D-03DD-44F4-871A-468E671D8943}">
      <dgm:prSet/>
      <dgm:spPr/>
      <dgm:t>
        <a:bodyPr/>
        <a:lstStyle/>
        <a:p>
          <a:endParaRPr lang="ru-RU"/>
        </a:p>
      </dgm:t>
    </dgm:pt>
    <dgm:pt modelId="{FFE8E1A6-031F-4A90-A004-8D85503F8CDC}" type="parTrans" cxnId="{FFA54F9D-03DD-44F4-871A-468E671D8943}">
      <dgm:prSet/>
      <dgm:spPr/>
      <dgm:t>
        <a:bodyPr/>
        <a:lstStyle/>
        <a:p>
          <a:endParaRPr lang="ru-RU"/>
        </a:p>
      </dgm:t>
    </dgm:pt>
    <dgm:pt modelId="{7715CA9F-FD34-4BB6-A779-792F132FC912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Семейный календарь.</a:t>
          </a:r>
          <a:endParaRPr lang="ru-RU" sz="2000" b="1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5583E0A-04F1-40CF-A356-08F21E7F2232}" type="parTrans" cxnId="{722330E8-44E0-4B6C-84A7-D30E6C7E7679}">
      <dgm:prSet/>
      <dgm:spPr/>
      <dgm:t>
        <a:bodyPr/>
        <a:lstStyle/>
        <a:p>
          <a:endParaRPr lang="ru-RU"/>
        </a:p>
      </dgm:t>
    </dgm:pt>
    <dgm:pt modelId="{5482608E-56F4-4D26-B284-AC168AD23AA0}" type="sibTrans" cxnId="{722330E8-44E0-4B6C-84A7-D30E6C7E7679}">
      <dgm:prSet/>
      <dgm:spPr/>
      <dgm:t>
        <a:bodyPr/>
        <a:lstStyle/>
        <a:p>
          <a:endParaRPr lang="ru-RU"/>
        </a:p>
      </dgm:t>
    </dgm:pt>
    <dgm:pt modelId="{069799D2-49E6-46FC-9D0B-2849E6EC4D9C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Семейные праздники. </a:t>
          </a:r>
          <a:endParaRPr lang="ru-RU" sz="2000" b="1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6EF22E5-0AF9-4B05-BE2C-9F8EB44B1E96}" type="parTrans" cxnId="{DABEBD9F-26CF-4A0E-B25C-23B431ADF54E}">
      <dgm:prSet/>
      <dgm:spPr/>
      <dgm:t>
        <a:bodyPr/>
        <a:lstStyle/>
        <a:p>
          <a:endParaRPr lang="ru-RU"/>
        </a:p>
      </dgm:t>
    </dgm:pt>
    <dgm:pt modelId="{DC9A1D5C-6159-44C5-96EE-46E7071AC4D5}" type="sibTrans" cxnId="{DABEBD9F-26CF-4A0E-B25C-23B431ADF54E}">
      <dgm:prSet/>
      <dgm:spPr/>
      <dgm:t>
        <a:bodyPr/>
        <a:lstStyle/>
        <a:p>
          <a:endParaRPr lang="ru-RU"/>
        </a:p>
      </dgm:t>
    </dgm:pt>
    <dgm:pt modelId="{2D1E562D-A203-40CB-B0A1-A85DDEC78B37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Семейные театры. </a:t>
          </a:r>
          <a:endParaRPr lang="ru-RU" sz="2000" b="1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932BEC4-31E7-4CFC-8BD2-E652D00285E8}" type="parTrans" cxnId="{6570650D-9DBE-4181-8EDC-DE4D9B13F5F4}">
      <dgm:prSet/>
      <dgm:spPr/>
      <dgm:t>
        <a:bodyPr/>
        <a:lstStyle/>
        <a:p>
          <a:endParaRPr lang="ru-RU"/>
        </a:p>
      </dgm:t>
    </dgm:pt>
    <dgm:pt modelId="{2BD9F3E4-8329-4E37-B60E-213ED80A90D2}" type="sibTrans" cxnId="{6570650D-9DBE-4181-8EDC-DE4D9B13F5F4}">
      <dgm:prSet/>
      <dgm:spPr/>
      <dgm:t>
        <a:bodyPr/>
        <a:lstStyle/>
        <a:p>
          <a:endParaRPr lang="ru-RU"/>
        </a:p>
      </dgm:t>
    </dgm:pt>
    <dgm:pt modelId="{013246D7-D978-4B96-895D-9AA569DC6760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Выставка семейных реликвий. </a:t>
          </a:r>
          <a:endParaRPr lang="ru-RU" sz="2000" b="1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ACFE43A-26C9-4E41-8AB5-D92BE644030D}" type="parTrans" cxnId="{1FD17935-1C54-420F-A3DD-F7EC81EBA23F}">
      <dgm:prSet/>
      <dgm:spPr/>
      <dgm:t>
        <a:bodyPr/>
        <a:lstStyle/>
        <a:p>
          <a:endParaRPr lang="ru-RU"/>
        </a:p>
      </dgm:t>
    </dgm:pt>
    <dgm:pt modelId="{674936DE-3183-430E-BC1D-1E9B795452A3}" type="sibTrans" cxnId="{1FD17935-1C54-420F-A3DD-F7EC81EBA23F}">
      <dgm:prSet/>
      <dgm:spPr/>
      <dgm:t>
        <a:bodyPr/>
        <a:lstStyle/>
        <a:p>
          <a:endParaRPr lang="ru-RU"/>
        </a:p>
      </dgm:t>
    </dgm:pt>
    <dgm:pt modelId="{0E37BFF2-4087-46CC-AEA4-DC51B50E9034}">
      <dgm:prSet custT="1"/>
      <dgm:spPr>
        <a:ln w="57150">
          <a:solidFill>
            <a:schemeClr val="tx1"/>
          </a:solidFill>
        </a:ln>
      </dgm:spPr>
      <dgm:t>
        <a:bodyPr/>
        <a:lstStyle/>
        <a:p>
          <a:r>
            <a:rPr lang="ru-RU" sz="2400" b="1" i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rPr>
            <a:t>Совместная деятельность педагогов, родителей, детей.</a:t>
          </a:r>
          <a:endParaRPr lang="ru-RU" sz="2400" b="1" dirty="0">
            <a:solidFill>
              <a:schemeClr val="accent2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6AC9C9-4E7C-4705-BF0D-68AD963B1ABB}" type="parTrans" cxnId="{C1793442-CD5D-4DFE-B952-1BA1EC99D449}">
      <dgm:prSet/>
      <dgm:spPr/>
      <dgm:t>
        <a:bodyPr/>
        <a:lstStyle/>
        <a:p>
          <a:endParaRPr lang="ru-RU"/>
        </a:p>
      </dgm:t>
    </dgm:pt>
    <dgm:pt modelId="{C1531524-C0B2-444E-A80B-FD2D7E93DE49}" type="sibTrans" cxnId="{C1793442-CD5D-4DFE-B952-1BA1EC99D449}">
      <dgm:prSet/>
      <dgm:spPr/>
      <dgm:t>
        <a:bodyPr/>
        <a:lstStyle/>
        <a:p>
          <a:endParaRPr lang="ru-RU"/>
        </a:p>
      </dgm:t>
    </dgm:pt>
    <dgm:pt modelId="{CB19E107-5A67-4B8B-A5CF-636A8ECC15A1}" type="pres">
      <dgm:prSet presAssocID="{994487D6-367E-4097-823D-4CC556B370A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F6F01A-3761-4F6D-BA1A-A82C3C257236}" type="pres">
      <dgm:prSet presAssocID="{994487D6-367E-4097-823D-4CC556B370A6}" presName="cycle" presStyleCnt="0"/>
      <dgm:spPr/>
    </dgm:pt>
    <dgm:pt modelId="{8DC02C65-6890-4C6E-8364-032CA188B6EB}" type="pres">
      <dgm:prSet presAssocID="{994487D6-367E-4097-823D-4CC556B370A6}" presName="centerShape" presStyleCnt="0"/>
      <dgm:spPr/>
    </dgm:pt>
    <dgm:pt modelId="{781BA0E3-E047-473B-B170-D6C4DF7FFC68}" type="pres">
      <dgm:prSet presAssocID="{994487D6-367E-4097-823D-4CC556B370A6}" presName="connSite" presStyleLbl="node1" presStyleIdx="0" presStyleCnt="9"/>
      <dgm:spPr/>
    </dgm:pt>
    <dgm:pt modelId="{FBC9EF5D-AFFB-4132-A70E-F5A2B0D6C59A}" type="pres">
      <dgm:prSet presAssocID="{994487D6-367E-4097-823D-4CC556B370A6}" presName="visible" presStyleLbl="node1" presStyleIdx="0" presStyleCnt="9" custScaleX="235049" custScaleY="179652" custLinFactNeighborX="-42056" custLinFactNeighborY="8555"/>
      <dgm:spPr/>
    </dgm:pt>
    <dgm:pt modelId="{5C8B9B03-184F-42C0-B7DD-CA900DA84226}" type="pres">
      <dgm:prSet presAssocID="{DB9DF849-5A26-4BCA-A970-57CBFFC2D084}" presName="Name25" presStyleLbl="parChTrans1D1" presStyleIdx="0" presStyleCnt="8"/>
      <dgm:spPr/>
      <dgm:t>
        <a:bodyPr/>
        <a:lstStyle/>
        <a:p>
          <a:endParaRPr lang="ru-RU"/>
        </a:p>
      </dgm:t>
    </dgm:pt>
    <dgm:pt modelId="{D487AE7B-2F72-446A-BCB2-498E4DE1B889}" type="pres">
      <dgm:prSet presAssocID="{2B0C8576-7F16-4602-8CD5-04FD2406F1A5}" presName="node" presStyleCnt="0"/>
      <dgm:spPr/>
    </dgm:pt>
    <dgm:pt modelId="{535F879F-2ED6-4C33-9259-2C84B1E28930}" type="pres">
      <dgm:prSet presAssocID="{2B0C8576-7F16-4602-8CD5-04FD2406F1A5}" presName="parentNode" presStyleLbl="node1" presStyleIdx="1" presStyleCnt="9" custAng="0" custScaleX="641246" custScaleY="126871" custLinFactX="12913" custLinFactNeighborX="100000" custLinFactNeighborY="958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AE369F-5775-4D78-ADCD-72F41F0F549E}" type="pres">
      <dgm:prSet presAssocID="{2B0C8576-7F16-4602-8CD5-04FD2406F1A5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7A996-790D-4C6C-9C69-CEFC0DDE10EC}" type="pres">
      <dgm:prSet presAssocID="{5456628B-7102-49D6-B569-1F58EA664EF0}" presName="Name25" presStyleLbl="parChTrans1D1" presStyleIdx="1" presStyleCnt="8"/>
      <dgm:spPr/>
      <dgm:t>
        <a:bodyPr/>
        <a:lstStyle/>
        <a:p>
          <a:endParaRPr lang="ru-RU"/>
        </a:p>
      </dgm:t>
    </dgm:pt>
    <dgm:pt modelId="{A714B425-0EDA-4026-A339-24AC0B55EAC9}" type="pres">
      <dgm:prSet presAssocID="{BF9D753E-A9C4-42E1-A5D4-F780FF04D1FF}" presName="node" presStyleCnt="0"/>
      <dgm:spPr/>
    </dgm:pt>
    <dgm:pt modelId="{24682985-BCB3-4250-AD0E-A5C55E9D362F}" type="pres">
      <dgm:prSet presAssocID="{BF9D753E-A9C4-42E1-A5D4-F780FF04D1FF}" presName="parentNode" presStyleLbl="node1" presStyleIdx="2" presStyleCnt="9" custScaleX="681133" custLinFactX="88401" custLinFactY="6008" custLinFactNeighborX="10000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481702-80F9-4DF9-A52E-8BFF0E27B21B}" type="pres">
      <dgm:prSet presAssocID="{BF9D753E-A9C4-42E1-A5D4-F780FF04D1FF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27221F-FAA9-490B-A121-32805F8BB920}" type="pres">
      <dgm:prSet presAssocID="{1F05C16F-110D-45C7-AE27-5D47071CC370}" presName="Name25" presStyleLbl="parChTrans1D1" presStyleIdx="2" presStyleCnt="8"/>
      <dgm:spPr/>
      <dgm:t>
        <a:bodyPr/>
        <a:lstStyle/>
        <a:p>
          <a:endParaRPr lang="ru-RU"/>
        </a:p>
      </dgm:t>
    </dgm:pt>
    <dgm:pt modelId="{5CC63A0D-D20C-4228-A9DB-8748FD9AB795}" type="pres">
      <dgm:prSet presAssocID="{0795EA5A-C28F-400C-9A9D-09322CD15E59}" presName="node" presStyleCnt="0"/>
      <dgm:spPr/>
    </dgm:pt>
    <dgm:pt modelId="{1E2DE922-1D4C-4EE6-8D74-73F23F240AB2}" type="pres">
      <dgm:prSet presAssocID="{0795EA5A-C28F-400C-9A9D-09322CD15E59}" presName="parentNode" presStyleLbl="node1" presStyleIdx="3" presStyleCnt="9" custScaleX="736135" custLinFactX="100000" custLinFactY="6354" custLinFactNeighborX="101775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809DE-0805-4094-A511-220208D251C1}" type="pres">
      <dgm:prSet presAssocID="{0795EA5A-C28F-400C-9A9D-09322CD15E59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27C578-B92F-4C9D-A506-FE1B8E7ECC71}" type="pres">
      <dgm:prSet presAssocID="{C5583E0A-04F1-40CF-A356-08F21E7F2232}" presName="Name25" presStyleLbl="parChTrans1D1" presStyleIdx="3" presStyleCnt="8"/>
      <dgm:spPr/>
      <dgm:t>
        <a:bodyPr/>
        <a:lstStyle/>
        <a:p>
          <a:endParaRPr lang="ru-RU"/>
        </a:p>
      </dgm:t>
    </dgm:pt>
    <dgm:pt modelId="{CC39BC95-BBFC-4FDE-8805-B7921E6BD4AF}" type="pres">
      <dgm:prSet presAssocID="{7715CA9F-FD34-4BB6-A779-792F132FC912}" presName="node" presStyleCnt="0"/>
      <dgm:spPr/>
    </dgm:pt>
    <dgm:pt modelId="{4D0CA0AB-BC0E-4CAC-9043-2ABE081F16BE}" type="pres">
      <dgm:prSet presAssocID="{7715CA9F-FD34-4BB6-A779-792F132FC912}" presName="parentNode" presStyleLbl="node1" presStyleIdx="4" presStyleCnt="9" custScaleX="690062" custLinFactX="96668" custLinFactY="4610" custLinFactNeighborX="10000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C5C91-22F6-47EB-A378-4CD49EF6DC65}" type="pres">
      <dgm:prSet presAssocID="{7715CA9F-FD34-4BB6-A779-792F132FC912}" presName="childNode" presStyleLbl="revTx" presStyleIdx="2" presStyleCnt="3">
        <dgm:presLayoutVars>
          <dgm:bulletEnabled val="1"/>
        </dgm:presLayoutVars>
      </dgm:prSet>
      <dgm:spPr/>
    </dgm:pt>
    <dgm:pt modelId="{9F944B10-01A2-4900-8B6D-63D28FFA65C3}" type="pres">
      <dgm:prSet presAssocID="{C6EF22E5-0AF9-4B05-BE2C-9F8EB44B1E96}" presName="Name25" presStyleLbl="parChTrans1D1" presStyleIdx="4" presStyleCnt="8"/>
      <dgm:spPr/>
      <dgm:t>
        <a:bodyPr/>
        <a:lstStyle/>
        <a:p>
          <a:endParaRPr lang="ru-RU"/>
        </a:p>
      </dgm:t>
    </dgm:pt>
    <dgm:pt modelId="{C2EC4142-CC50-4E61-B250-D1221C63A6A1}" type="pres">
      <dgm:prSet presAssocID="{069799D2-49E6-46FC-9D0B-2849E6EC4D9C}" presName="node" presStyleCnt="0"/>
      <dgm:spPr/>
    </dgm:pt>
    <dgm:pt modelId="{CB9C01CE-C264-413A-B758-7DB065845F29}" type="pres">
      <dgm:prSet presAssocID="{069799D2-49E6-46FC-9D0B-2849E6EC4D9C}" presName="parentNode" presStyleLbl="node1" presStyleIdx="5" presStyleCnt="9" custScaleX="658445" custLinFactX="96998" custLinFactY="34533" custLinFactNeighborX="10000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AF377E-2592-4763-AF9D-78D7AC255711}" type="pres">
      <dgm:prSet presAssocID="{069799D2-49E6-46FC-9D0B-2849E6EC4D9C}" presName="childNode" presStyleLbl="revTx" presStyleIdx="2" presStyleCnt="3">
        <dgm:presLayoutVars>
          <dgm:bulletEnabled val="1"/>
        </dgm:presLayoutVars>
      </dgm:prSet>
      <dgm:spPr/>
    </dgm:pt>
    <dgm:pt modelId="{1A3F96EF-79AF-480C-9864-B75A4363BC68}" type="pres">
      <dgm:prSet presAssocID="{F932BEC4-31E7-4CFC-8BD2-E652D00285E8}" presName="Name25" presStyleLbl="parChTrans1D1" presStyleIdx="5" presStyleCnt="8"/>
      <dgm:spPr/>
      <dgm:t>
        <a:bodyPr/>
        <a:lstStyle/>
        <a:p>
          <a:endParaRPr lang="ru-RU"/>
        </a:p>
      </dgm:t>
    </dgm:pt>
    <dgm:pt modelId="{B7DCF695-B4CF-4234-8AE7-7B422877980A}" type="pres">
      <dgm:prSet presAssocID="{2D1E562D-A203-40CB-B0A1-A85DDEC78B37}" presName="node" presStyleCnt="0"/>
      <dgm:spPr/>
    </dgm:pt>
    <dgm:pt modelId="{366A6163-3E91-4490-833F-9D528EC5959A}" type="pres">
      <dgm:prSet presAssocID="{2D1E562D-A203-40CB-B0A1-A85DDEC78B37}" presName="parentNode" presStyleLbl="node1" presStyleIdx="6" presStyleCnt="9" custScaleX="600509" custLinFactX="39995" custLinFactY="44572" custLinFactNeighborX="10000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59D61-8E8B-4992-B30D-C78E09C81534}" type="pres">
      <dgm:prSet presAssocID="{2D1E562D-A203-40CB-B0A1-A85DDEC78B37}" presName="childNode" presStyleLbl="revTx" presStyleIdx="2" presStyleCnt="3">
        <dgm:presLayoutVars>
          <dgm:bulletEnabled val="1"/>
        </dgm:presLayoutVars>
      </dgm:prSet>
      <dgm:spPr/>
    </dgm:pt>
    <dgm:pt modelId="{96A33C91-4F91-483F-99B2-8FB9EFC3E59B}" type="pres">
      <dgm:prSet presAssocID="{CACFE43A-26C9-4E41-8AB5-D92BE644030D}" presName="Name25" presStyleLbl="parChTrans1D1" presStyleIdx="6" presStyleCnt="8"/>
      <dgm:spPr/>
      <dgm:t>
        <a:bodyPr/>
        <a:lstStyle/>
        <a:p>
          <a:endParaRPr lang="ru-RU"/>
        </a:p>
      </dgm:t>
    </dgm:pt>
    <dgm:pt modelId="{DE1C198E-9027-4D28-B3C9-91981A107ABC}" type="pres">
      <dgm:prSet presAssocID="{013246D7-D978-4B96-895D-9AA569DC6760}" presName="node" presStyleCnt="0"/>
      <dgm:spPr/>
    </dgm:pt>
    <dgm:pt modelId="{1DB5CFDB-0DD5-42A7-9153-A3B63282B039}" type="pres">
      <dgm:prSet presAssocID="{013246D7-D978-4B96-895D-9AA569DC6760}" presName="parentNode" presStyleLbl="node1" presStyleIdx="7" presStyleCnt="9" custScaleX="602210" custLinFactY="53687" custLinFactNeighborX="39587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97F7A-E8C5-4CE0-A4B6-E36D39425901}" type="pres">
      <dgm:prSet presAssocID="{013246D7-D978-4B96-895D-9AA569DC6760}" presName="childNode" presStyleLbl="revTx" presStyleIdx="2" presStyleCnt="3">
        <dgm:presLayoutVars>
          <dgm:bulletEnabled val="1"/>
        </dgm:presLayoutVars>
      </dgm:prSet>
      <dgm:spPr/>
    </dgm:pt>
    <dgm:pt modelId="{E167E22A-17EB-437D-8F62-BB28F2276EB8}" type="pres">
      <dgm:prSet presAssocID="{AE6AC9C9-4E7C-4705-BF0D-68AD963B1ABB}" presName="Name25" presStyleLbl="parChTrans1D1" presStyleIdx="7" presStyleCnt="8"/>
      <dgm:spPr/>
      <dgm:t>
        <a:bodyPr/>
        <a:lstStyle/>
        <a:p>
          <a:endParaRPr lang="ru-RU"/>
        </a:p>
      </dgm:t>
    </dgm:pt>
    <dgm:pt modelId="{3CD75D27-01EC-455F-9A46-92841EC319B9}" type="pres">
      <dgm:prSet presAssocID="{0E37BFF2-4087-46CC-AEA4-DC51B50E9034}" presName="node" presStyleCnt="0"/>
      <dgm:spPr/>
    </dgm:pt>
    <dgm:pt modelId="{5654E213-D538-42D7-BCA7-4D881E8490A8}" type="pres">
      <dgm:prSet presAssocID="{0E37BFF2-4087-46CC-AEA4-DC51B50E9034}" presName="parentNode" presStyleLbl="node1" presStyleIdx="8" presStyleCnt="9" custScaleX="469710" custScaleY="347668" custLinFactX="-200000" custLinFactY="-200000" custLinFactNeighborX="-215114" custLinFactNeighborY="-2166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64DF0-86BD-4F15-8DC9-D374A2336242}" type="pres">
      <dgm:prSet presAssocID="{0E37BFF2-4087-46CC-AEA4-DC51B50E9034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97CF4DBB-BC4E-4339-A42C-F8CF934A4329}" type="presOf" srcId="{0E37BFF2-4087-46CC-AEA4-DC51B50E9034}" destId="{5654E213-D538-42D7-BCA7-4D881E8490A8}" srcOrd="0" destOrd="0" presId="urn:microsoft.com/office/officeart/2005/8/layout/radial2"/>
    <dgm:cxn modelId="{B4261073-787A-4B64-9C6F-8356CD336706}" srcId="{0795EA5A-C28F-400C-9A9D-09322CD15E59}" destId="{BAA25FA0-B0A2-42E7-9109-99ADF9B3C7CF}" srcOrd="1" destOrd="0" parTransId="{FB404029-700B-4709-A2D4-DA0B183FC774}" sibTransId="{A39015C7-2C55-4D76-8257-C470C211AFE1}"/>
    <dgm:cxn modelId="{DABEBD9F-26CF-4A0E-B25C-23B431ADF54E}" srcId="{994487D6-367E-4097-823D-4CC556B370A6}" destId="{069799D2-49E6-46FC-9D0B-2849E6EC4D9C}" srcOrd="4" destOrd="0" parTransId="{C6EF22E5-0AF9-4B05-BE2C-9F8EB44B1E96}" sibTransId="{DC9A1D5C-6159-44C5-96EE-46E7071AC4D5}"/>
    <dgm:cxn modelId="{35E966AE-F017-465E-807D-DFDEDDC98790}" type="presOf" srcId="{C5583E0A-04F1-40CF-A356-08F21E7F2232}" destId="{D127C578-B92F-4C9D-A506-FE1B8E7ECC71}" srcOrd="0" destOrd="0" presId="urn:microsoft.com/office/officeart/2005/8/layout/radial2"/>
    <dgm:cxn modelId="{C1793442-CD5D-4DFE-B952-1BA1EC99D449}" srcId="{994487D6-367E-4097-823D-4CC556B370A6}" destId="{0E37BFF2-4087-46CC-AEA4-DC51B50E9034}" srcOrd="7" destOrd="0" parTransId="{AE6AC9C9-4E7C-4705-BF0D-68AD963B1ABB}" sibTransId="{C1531524-C0B2-444E-A80B-FD2D7E93DE49}"/>
    <dgm:cxn modelId="{3259824C-FCD4-4567-AED6-9E48949E8CF5}" srcId="{994487D6-367E-4097-823D-4CC556B370A6}" destId="{2B0C8576-7F16-4602-8CD5-04FD2406F1A5}" srcOrd="0" destOrd="0" parTransId="{DB9DF849-5A26-4BCA-A970-57CBFFC2D084}" sibTransId="{24B58765-50AA-47EC-8C21-1B4711AF81A8}"/>
    <dgm:cxn modelId="{93F5F095-6B19-41D1-A155-E2B8C6DC9632}" type="presOf" srcId="{D4C9BBB4-4D2F-4E0F-A395-EF973F48C2B6}" destId="{D3AE369F-5775-4D78-ADCD-72F41F0F549E}" srcOrd="0" destOrd="1" presId="urn:microsoft.com/office/officeart/2005/8/layout/radial2"/>
    <dgm:cxn modelId="{C8F31EE7-CBD3-4A8F-9E83-742ECCFD8E3C}" type="presOf" srcId="{2D1E562D-A203-40CB-B0A1-A85DDEC78B37}" destId="{366A6163-3E91-4490-833F-9D528EC5959A}" srcOrd="0" destOrd="0" presId="urn:microsoft.com/office/officeart/2005/8/layout/radial2"/>
    <dgm:cxn modelId="{0ABC0E74-EA7B-42AB-99A9-24F8E6B4BDD9}" type="presOf" srcId="{C6EF22E5-0AF9-4B05-BE2C-9F8EB44B1E96}" destId="{9F944B10-01A2-4900-8B6D-63D28FFA65C3}" srcOrd="0" destOrd="0" presId="urn:microsoft.com/office/officeart/2005/8/layout/radial2"/>
    <dgm:cxn modelId="{4F252384-9944-4E71-B366-9B29A07992F6}" type="presOf" srcId="{F932BEC4-31E7-4CFC-8BD2-E652D00285E8}" destId="{1A3F96EF-79AF-480C-9864-B75A4363BC68}" srcOrd="0" destOrd="0" presId="urn:microsoft.com/office/officeart/2005/8/layout/radial2"/>
    <dgm:cxn modelId="{C5A565DF-09BA-4E1F-8BD2-83D2309262C8}" srcId="{BF9D753E-A9C4-42E1-A5D4-F780FF04D1FF}" destId="{BE00874F-F5BC-485C-B07F-C6FDB1201036}" srcOrd="0" destOrd="0" parTransId="{348926CE-E1CE-4E9B-9AFF-E82E58BF3527}" sibTransId="{791BAA65-3280-44A4-A417-1110ECEC42CE}"/>
    <dgm:cxn modelId="{C3B66855-9E46-4C41-BEF9-CC25DB455C57}" type="presOf" srcId="{069799D2-49E6-46FC-9D0B-2849E6EC4D9C}" destId="{CB9C01CE-C264-413A-B758-7DB065845F29}" srcOrd="0" destOrd="0" presId="urn:microsoft.com/office/officeart/2005/8/layout/radial2"/>
    <dgm:cxn modelId="{43DEEB57-4424-4B2A-A3F3-7B92ADAEE29A}" type="presOf" srcId="{CACFE43A-26C9-4E41-8AB5-D92BE644030D}" destId="{96A33C91-4F91-483F-99B2-8FB9EFC3E59B}" srcOrd="0" destOrd="0" presId="urn:microsoft.com/office/officeart/2005/8/layout/radial2"/>
    <dgm:cxn modelId="{722330E8-44E0-4B6C-84A7-D30E6C7E7679}" srcId="{994487D6-367E-4097-823D-4CC556B370A6}" destId="{7715CA9F-FD34-4BB6-A779-792F132FC912}" srcOrd="3" destOrd="0" parTransId="{C5583E0A-04F1-40CF-A356-08F21E7F2232}" sibTransId="{5482608E-56F4-4D26-B284-AC168AD23AA0}"/>
    <dgm:cxn modelId="{C9D5EE16-159A-40CF-AAE0-6094217AF756}" srcId="{BF9D753E-A9C4-42E1-A5D4-F780FF04D1FF}" destId="{36714203-8454-4239-A53A-4562DE85FCAD}" srcOrd="1" destOrd="0" parTransId="{D05DDAF0-3898-423C-8E6D-C022525F8584}" sibTransId="{907CF4BA-CC8D-40E5-A8BC-FB43EC60D3EC}"/>
    <dgm:cxn modelId="{97E131A5-6038-40B8-A0CC-074FD0B3EB0B}" srcId="{2B0C8576-7F16-4602-8CD5-04FD2406F1A5}" destId="{32B5BF50-B72B-4D90-8911-B286358D09C0}" srcOrd="0" destOrd="0" parTransId="{409AE2AC-5BF7-4A53-9D72-8DAC9FD1431F}" sibTransId="{13A57683-CEA3-42D9-AFE6-1505842FAA92}"/>
    <dgm:cxn modelId="{B29BA055-6DD8-465B-B650-E903D3EDD2C4}" type="presOf" srcId="{994487D6-367E-4097-823D-4CC556B370A6}" destId="{CB19E107-5A67-4B8B-A5CF-636A8ECC15A1}" srcOrd="0" destOrd="0" presId="urn:microsoft.com/office/officeart/2005/8/layout/radial2"/>
    <dgm:cxn modelId="{E51B02A0-2E2F-4DAD-85C8-C0BB7ED71B4D}" type="presOf" srcId="{0795EA5A-C28F-400C-9A9D-09322CD15E59}" destId="{1E2DE922-1D4C-4EE6-8D74-73F23F240AB2}" srcOrd="0" destOrd="0" presId="urn:microsoft.com/office/officeart/2005/8/layout/radial2"/>
    <dgm:cxn modelId="{1FD17935-1C54-420F-A3DD-F7EC81EBA23F}" srcId="{994487D6-367E-4097-823D-4CC556B370A6}" destId="{013246D7-D978-4B96-895D-9AA569DC6760}" srcOrd="6" destOrd="0" parTransId="{CACFE43A-26C9-4E41-8AB5-D92BE644030D}" sibTransId="{674936DE-3183-430E-BC1D-1E9B795452A3}"/>
    <dgm:cxn modelId="{6570650D-9DBE-4181-8EDC-DE4D9B13F5F4}" srcId="{994487D6-367E-4097-823D-4CC556B370A6}" destId="{2D1E562D-A203-40CB-B0A1-A85DDEC78B37}" srcOrd="5" destOrd="0" parTransId="{F932BEC4-31E7-4CFC-8BD2-E652D00285E8}" sibTransId="{2BD9F3E4-8329-4E37-B60E-213ED80A90D2}"/>
    <dgm:cxn modelId="{3766EE3C-30F8-416A-9031-0170FDD492EE}" type="presOf" srcId="{1F05C16F-110D-45C7-AE27-5D47071CC370}" destId="{FE27221F-FAA9-490B-A121-32805F8BB920}" srcOrd="0" destOrd="0" presId="urn:microsoft.com/office/officeart/2005/8/layout/radial2"/>
    <dgm:cxn modelId="{8ED5636D-07D7-4A3F-80F2-C15AE626F21C}" type="presOf" srcId="{BAA25FA0-B0A2-42E7-9109-99ADF9B3C7CF}" destId="{317809DE-0805-4094-A511-220208D251C1}" srcOrd="0" destOrd="1" presId="urn:microsoft.com/office/officeart/2005/8/layout/radial2"/>
    <dgm:cxn modelId="{273D43CC-C44C-4FE3-9489-14941701F7E4}" type="presOf" srcId="{32B5BF50-B72B-4D90-8911-B286358D09C0}" destId="{D3AE369F-5775-4D78-ADCD-72F41F0F549E}" srcOrd="0" destOrd="0" presId="urn:microsoft.com/office/officeart/2005/8/layout/radial2"/>
    <dgm:cxn modelId="{6D98EDB5-4195-4D6B-B11E-3CAD61797A19}" srcId="{994487D6-367E-4097-823D-4CC556B370A6}" destId="{BF9D753E-A9C4-42E1-A5D4-F780FF04D1FF}" srcOrd="1" destOrd="0" parTransId="{5456628B-7102-49D6-B569-1F58EA664EF0}" sibTransId="{9FC7CABF-F176-49C1-B605-DEB1FF6488E1}"/>
    <dgm:cxn modelId="{5761C56B-D5AB-477A-8421-7DCB8617F3C3}" type="presOf" srcId="{5456628B-7102-49D6-B569-1F58EA664EF0}" destId="{A627A996-790D-4C6C-9C69-CEFC0DDE10EC}" srcOrd="0" destOrd="0" presId="urn:microsoft.com/office/officeart/2005/8/layout/radial2"/>
    <dgm:cxn modelId="{EEFF00CE-3126-4DCB-A386-E499A0EE976A}" type="presOf" srcId="{2B0C8576-7F16-4602-8CD5-04FD2406F1A5}" destId="{535F879F-2ED6-4C33-9259-2C84B1E28930}" srcOrd="0" destOrd="0" presId="urn:microsoft.com/office/officeart/2005/8/layout/radial2"/>
    <dgm:cxn modelId="{FFA54F9D-03DD-44F4-871A-468E671D8943}" srcId="{2B0C8576-7F16-4602-8CD5-04FD2406F1A5}" destId="{D4C9BBB4-4D2F-4E0F-A395-EF973F48C2B6}" srcOrd="1" destOrd="0" parTransId="{FFE8E1A6-031F-4A90-A004-8D85503F8CDC}" sibTransId="{1DDDF3E2-DBD7-4741-AEE6-022E62375E67}"/>
    <dgm:cxn modelId="{287B41AC-AC28-4A17-B2DB-43DD333DEEBE}" type="presOf" srcId="{7715CA9F-FD34-4BB6-A779-792F132FC912}" destId="{4D0CA0AB-BC0E-4CAC-9043-2ABE081F16BE}" srcOrd="0" destOrd="0" presId="urn:microsoft.com/office/officeart/2005/8/layout/radial2"/>
    <dgm:cxn modelId="{A1367F9F-A7DD-4F79-93ED-C4C3E3B6E58C}" type="presOf" srcId="{BF9D753E-A9C4-42E1-A5D4-F780FF04D1FF}" destId="{24682985-BCB3-4250-AD0E-A5C55E9D362F}" srcOrd="0" destOrd="0" presId="urn:microsoft.com/office/officeart/2005/8/layout/radial2"/>
    <dgm:cxn modelId="{9B887045-7598-4902-99E7-25CAF17D4FCC}" type="presOf" srcId="{AE6AC9C9-4E7C-4705-BF0D-68AD963B1ABB}" destId="{E167E22A-17EB-437D-8F62-BB28F2276EB8}" srcOrd="0" destOrd="0" presId="urn:microsoft.com/office/officeart/2005/8/layout/radial2"/>
    <dgm:cxn modelId="{1ED869E0-AD81-4068-93C3-B07758DF9CBF}" type="presOf" srcId="{DB9DF849-5A26-4BCA-A970-57CBFFC2D084}" destId="{5C8B9B03-184F-42C0-B7DD-CA900DA84226}" srcOrd="0" destOrd="0" presId="urn:microsoft.com/office/officeart/2005/8/layout/radial2"/>
    <dgm:cxn modelId="{B91106C3-01A2-48EB-BBB5-1A7A41DFA281}" srcId="{0795EA5A-C28F-400C-9A9D-09322CD15E59}" destId="{05D0CB29-6B58-48B6-B67E-804B3ED8587A}" srcOrd="0" destOrd="0" parTransId="{6CF073F4-6CD9-4FA1-82F3-795F96E1BADD}" sibTransId="{C6D8A903-C9E2-4300-ADD4-B49773F3C259}"/>
    <dgm:cxn modelId="{948B8F27-8639-49F1-AE64-3C904C9A8FBC}" srcId="{994487D6-367E-4097-823D-4CC556B370A6}" destId="{0795EA5A-C28F-400C-9A9D-09322CD15E59}" srcOrd="2" destOrd="0" parTransId="{1F05C16F-110D-45C7-AE27-5D47071CC370}" sibTransId="{604A6BB2-53CA-4393-909A-0FF794B4C2AA}"/>
    <dgm:cxn modelId="{9BA379BD-A794-4761-AFB3-8E5C55547B92}" type="presOf" srcId="{013246D7-D978-4B96-895D-9AA569DC6760}" destId="{1DB5CFDB-0DD5-42A7-9153-A3B63282B039}" srcOrd="0" destOrd="0" presId="urn:microsoft.com/office/officeart/2005/8/layout/radial2"/>
    <dgm:cxn modelId="{79521B5A-F47C-48EA-A5A2-5A344C8D6F26}" type="presOf" srcId="{36714203-8454-4239-A53A-4562DE85FCAD}" destId="{89481702-80F9-4DF9-A52E-8BFF0E27B21B}" srcOrd="0" destOrd="1" presId="urn:microsoft.com/office/officeart/2005/8/layout/radial2"/>
    <dgm:cxn modelId="{299ECD98-DC46-4473-A78E-1A6D4847815D}" type="presOf" srcId="{BE00874F-F5BC-485C-B07F-C6FDB1201036}" destId="{89481702-80F9-4DF9-A52E-8BFF0E27B21B}" srcOrd="0" destOrd="0" presId="urn:microsoft.com/office/officeart/2005/8/layout/radial2"/>
    <dgm:cxn modelId="{306FA7F4-8F8E-4FBC-8CCD-E54F75659943}" type="presOf" srcId="{05D0CB29-6B58-48B6-B67E-804B3ED8587A}" destId="{317809DE-0805-4094-A511-220208D251C1}" srcOrd="0" destOrd="0" presId="urn:microsoft.com/office/officeart/2005/8/layout/radial2"/>
    <dgm:cxn modelId="{AC875D2C-4BFD-46CE-89E3-16A1AD0A1FBB}" type="presParOf" srcId="{CB19E107-5A67-4B8B-A5CF-636A8ECC15A1}" destId="{5DF6F01A-3761-4F6D-BA1A-A82C3C257236}" srcOrd="0" destOrd="0" presId="urn:microsoft.com/office/officeart/2005/8/layout/radial2"/>
    <dgm:cxn modelId="{44A555B6-D49D-46BB-B9B8-C3D0909EE476}" type="presParOf" srcId="{5DF6F01A-3761-4F6D-BA1A-A82C3C257236}" destId="{8DC02C65-6890-4C6E-8364-032CA188B6EB}" srcOrd="0" destOrd="0" presId="urn:microsoft.com/office/officeart/2005/8/layout/radial2"/>
    <dgm:cxn modelId="{80E7161B-F5ED-4B47-B723-A57F1D65B580}" type="presParOf" srcId="{8DC02C65-6890-4C6E-8364-032CA188B6EB}" destId="{781BA0E3-E047-473B-B170-D6C4DF7FFC68}" srcOrd="0" destOrd="0" presId="urn:microsoft.com/office/officeart/2005/8/layout/radial2"/>
    <dgm:cxn modelId="{68EAAC5E-3723-48ED-95A0-E05758F73674}" type="presParOf" srcId="{8DC02C65-6890-4C6E-8364-032CA188B6EB}" destId="{FBC9EF5D-AFFB-4132-A70E-F5A2B0D6C59A}" srcOrd="1" destOrd="0" presId="urn:microsoft.com/office/officeart/2005/8/layout/radial2"/>
    <dgm:cxn modelId="{D4E54E61-C0AE-4889-AC54-BD3754D4BE24}" type="presParOf" srcId="{5DF6F01A-3761-4F6D-BA1A-A82C3C257236}" destId="{5C8B9B03-184F-42C0-B7DD-CA900DA84226}" srcOrd="1" destOrd="0" presId="urn:microsoft.com/office/officeart/2005/8/layout/radial2"/>
    <dgm:cxn modelId="{D2AB6591-9D63-487B-A20E-268691484898}" type="presParOf" srcId="{5DF6F01A-3761-4F6D-BA1A-A82C3C257236}" destId="{D487AE7B-2F72-446A-BCB2-498E4DE1B889}" srcOrd="2" destOrd="0" presId="urn:microsoft.com/office/officeart/2005/8/layout/radial2"/>
    <dgm:cxn modelId="{F0ED22D1-34B2-4A1F-9648-1622DC4035DB}" type="presParOf" srcId="{D487AE7B-2F72-446A-BCB2-498E4DE1B889}" destId="{535F879F-2ED6-4C33-9259-2C84B1E28930}" srcOrd="0" destOrd="0" presId="urn:microsoft.com/office/officeart/2005/8/layout/radial2"/>
    <dgm:cxn modelId="{DDB3E84E-998D-42F4-9293-267A23C5FADF}" type="presParOf" srcId="{D487AE7B-2F72-446A-BCB2-498E4DE1B889}" destId="{D3AE369F-5775-4D78-ADCD-72F41F0F549E}" srcOrd="1" destOrd="0" presId="urn:microsoft.com/office/officeart/2005/8/layout/radial2"/>
    <dgm:cxn modelId="{42DC3349-EE9F-4FFB-92D4-2CC3B0AAF778}" type="presParOf" srcId="{5DF6F01A-3761-4F6D-BA1A-A82C3C257236}" destId="{A627A996-790D-4C6C-9C69-CEFC0DDE10EC}" srcOrd="3" destOrd="0" presId="urn:microsoft.com/office/officeart/2005/8/layout/radial2"/>
    <dgm:cxn modelId="{6EE6D3A6-86B9-49E0-B941-17A834798FAA}" type="presParOf" srcId="{5DF6F01A-3761-4F6D-BA1A-A82C3C257236}" destId="{A714B425-0EDA-4026-A339-24AC0B55EAC9}" srcOrd="4" destOrd="0" presId="urn:microsoft.com/office/officeart/2005/8/layout/radial2"/>
    <dgm:cxn modelId="{981E1CAA-45F5-4757-B507-11157A90DC94}" type="presParOf" srcId="{A714B425-0EDA-4026-A339-24AC0B55EAC9}" destId="{24682985-BCB3-4250-AD0E-A5C55E9D362F}" srcOrd="0" destOrd="0" presId="urn:microsoft.com/office/officeart/2005/8/layout/radial2"/>
    <dgm:cxn modelId="{40DA8C0E-911D-47BA-98C7-62C8F1905E4E}" type="presParOf" srcId="{A714B425-0EDA-4026-A339-24AC0B55EAC9}" destId="{89481702-80F9-4DF9-A52E-8BFF0E27B21B}" srcOrd="1" destOrd="0" presId="urn:microsoft.com/office/officeart/2005/8/layout/radial2"/>
    <dgm:cxn modelId="{87AF3CD5-C0DC-4989-9C9A-2239D79C1C8F}" type="presParOf" srcId="{5DF6F01A-3761-4F6D-BA1A-A82C3C257236}" destId="{FE27221F-FAA9-490B-A121-32805F8BB920}" srcOrd="5" destOrd="0" presId="urn:microsoft.com/office/officeart/2005/8/layout/radial2"/>
    <dgm:cxn modelId="{4C53D6E4-D97D-411F-9080-4988A7F73AC3}" type="presParOf" srcId="{5DF6F01A-3761-4F6D-BA1A-A82C3C257236}" destId="{5CC63A0D-D20C-4228-A9DB-8748FD9AB795}" srcOrd="6" destOrd="0" presId="urn:microsoft.com/office/officeart/2005/8/layout/radial2"/>
    <dgm:cxn modelId="{D1C1D041-6878-4B9B-9888-62D5EF50A1DB}" type="presParOf" srcId="{5CC63A0D-D20C-4228-A9DB-8748FD9AB795}" destId="{1E2DE922-1D4C-4EE6-8D74-73F23F240AB2}" srcOrd="0" destOrd="0" presId="urn:microsoft.com/office/officeart/2005/8/layout/radial2"/>
    <dgm:cxn modelId="{21EE3BA7-D09F-4259-ADE2-977A026FB219}" type="presParOf" srcId="{5CC63A0D-D20C-4228-A9DB-8748FD9AB795}" destId="{317809DE-0805-4094-A511-220208D251C1}" srcOrd="1" destOrd="0" presId="urn:microsoft.com/office/officeart/2005/8/layout/radial2"/>
    <dgm:cxn modelId="{3E22F926-A8B3-4B1D-AABE-FA52D75E163D}" type="presParOf" srcId="{5DF6F01A-3761-4F6D-BA1A-A82C3C257236}" destId="{D127C578-B92F-4C9D-A506-FE1B8E7ECC71}" srcOrd="7" destOrd="0" presId="urn:microsoft.com/office/officeart/2005/8/layout/radial2"/>
    <dgm:cxn modelId="{1AB3A045-1DBF-4699-BB4B-0441A248F7ED}" type="presParOf" srcId="{5DF6F01A-3761-4F6D-BA1A-A82C3C257236}" destId="{CC39BC95-BBFC-4FDE-8805-B7921E6BD4AF}" srcOrd="8" destOrd="0" presId="urn:microsoft.com/office/officeart/2005/8/layout/radial2"/>
    <dgm:cxn modelId="{B2E54AB4-01C6-48A4-87CB-479BAE5055AA}" type="presParOf" srcId="{CC39BC95-BBFC-4FDE-8805-B7921E6BD4AF}" destId="{4D0CA0AB-BC0E-4CAC-9043-2ABE081F16BE}" srcOrd="0" destOrd="0" presId="urn:microsoft.com/office/officeart/2005/8/layout/radial2"/>
    <dgm:cxn modelId="{35430157-F66B-42FA-8B38-DE92A2FA8343}" type="presParOf" srcId="{CC39BC95-BBFC-4FDE-8805-B7921E6BD4AF}" destId="{C48C5C91-22F6-47EB-A378-4CD49EF6DC65}" srcOrd="1" destOrd="0" presId="urn:microsoft.com/office/officeart/2005/8/layout/radial2"/>
    <dgm:cxn modelId="{A6360F5A-FAF1-43AC-B613-0BC12EB452FC}" type="presParOf" srcId="{5DF6F01A-3761-4F6D-BA1A-A82C3C257236}" destId="{9F944B10-01A2-4900-8B6D-63D28FFA65C3}" srcOrd="9" destOrd="0" presId="urn:microsoft.com/office/officeart/2005/8/layout/radial2"/>
    <dgm:cxn modelId="{00667457-C798-4457-B21A-C612BD836A11}" type="presParOf" srcId="{5DF6F01A-3761-4F6D-BA1A-A82C3C257236}" destId="{C2EC4142-CC50-4E61-B250-D1221C63A6A1}" srcOrd="10" destOrd="0" presId="urn:microsoft.com/office/officeart/2005/8/layout/radial2"/>
    <dgm:cxn modelId="{A9835869-865E-4BE0-A00E-4FD1610A071C}" type="presParOf" srcId="{C2EC4142-CC50-4E61-B250-D1221C63A6A1}" destId="{CB9C01CE-C264-413A-B758-7DB065845F29}" srcOrd="0" destOrd="0" presId="urn:microsoft.com/office/officeart/2005/8/layout/radial2"/>
    <dgm:cxn modelId="{1CAE315B-B1B6-4125-964E-B8A23E5D890D}" type="presParOf" srcId="{C2EC4142-CC50-4E61-B250-D1221C63A6A1}" destId="{85AF377E-2592-4763-AF9D-78D7AC255711}" srcOrd="1" destOrd="0" presId="urn:microsoft.com/office/officeart/2005/8/layout/radial2"/>
    <dgm:cxn modelId="{AD4B774E-9B3F-4D63-81F2-9FF146695AEE}" type="presParOf" srcId="{5DF6F01A-3761-4F6D-BA1A-A82C3C257236}" destId="{1A3F96EF-79AF-480C-9864-B75A4363BC68}" srcOrd="11" destOrd="0" presId="urn:microsoft.com/office/officeart/2005/8/layout/radial2"/>
    <dgm:cxn modelId="{8E161284-4D00-46D7-BE5F-5D442A1CD30B}" type="presParOf" srcId="{5DF6F01A-3761-4F6D-BA1A-A82C3C257236}" destId="{B7DCF695-B4CF-4234-8AE7-7B422877980A}" srcOrd="12" destOrd="0" presId="urn:microsoft.com/office/officeart/2005/8/layout/radial2"/>
    <dgm:cxn modelId="{DCCCD60F-BA8E-49C3-BCF1-4EBE948359CE}" type="presParOf" srcId="{B7DCF695-B4CF-4234-8AE7-7B422877980A}" destId="{366A6163-3E91-4490-833F-9D528EC5959A}" srcOrd="0" destOrd="0" presId="urn:microsoft.com/office/officeart/2005/8/layout/radial2"/>
    <dgm:cxn modelId="{77410C8C-96DD-4CCE-9DD1-B8E36C165162}" type="presParOf" srcId="{B7DCF695-B4CF-4234-8AE7-7B422877980A}" destId="{DFE59D61-8E8B-4992-B30D-C78E09C81534}" srcOrd="1" destOrd="0" presId="urn:microsoft.com/office/officeart/2005/8/layout/radial2"/>
    <dgm:cxn modelId="{6048A38E-FC03-450E-A9A6-9D85D8585F30}" type="presParOf" srcId="{5DF6F01A-3761-4F6D-BA1A-A82C3C257236}" destId="{96A33C91-4F91-483F-99B2-8FB9EFC3E59B}" srcOrd="13" destOrd="0" presId="urn:microsoft.com/office/officeart/2005/8/layout/radial2"/>
    <dgm:cxn modelId="{94C136DA-9E97-4821-90C0-C9772C54C202}" type="presParOf" srcId="{5DF6F01A-3761-4F6D-BA1A-A82C3C257236}" destId="{DE1C198E-9027-4D28-B3C9-91981A107ABC}" srcOrd="14" destOrd="0" presId="urn:microsoft.com/office/officeart/2005/8/layout/radial2"/>
    <dgm:cxn modelId="{BD2B95FC-C3FD-4140-99B3-0397F964F6FE}" type="presParOf" srcId="{DE1C198E-9027-4D28-B3C9-91981A107ABC}" destId="{1DB5CFDB-0DD5-42A7-9153-A3B63282B039}" srcOrd="0" destOrd="0" presId="urn:microsoft.com/office/officeart/2005/8/layout/radial2"/>
    <dgm:cxn modelId="{521E7673-928B-4240-A233-51EAF450A6B6}" type="presParOf" srcId="{DE1C198E-9027-4D28-B3C9-91981A107ABC}" destId="{31C97F7A-E8C5-4CE0-A4B6-E36D39425901}" srcOrd="1" destOrd="0" presId="urn:microsoft.com/office/officeart/2005/8/layout/radial2"/>
    <dgm:cxn modelId="{23B756E3-D92F-466A-BF34-D4BBFBD2DB51}" type="presParOf" srcId="{5DF6F01A-3761-4F6D-BA1A-A82C3C257236}" destId="{E167E22A-17EB-437D-8F62-BB28F2276EB8}" srcOrd="15" destOrd="0" presId="urn:microsoft.com/office/officeart/2005/8/layout/radial2"/>
    <dgm:cxn modelId="{66AA3C4D-66B7-407C-B2A1-4DBEBB2395F7}" type="presParOf" srcId="{5DF6F01A-3761-4F6D-BA1A-A82C3C257236}" destId="{3CD75D27-01EC-455F-9A46-92841EC319B9}" srcOrd="16" destOrd="0" presId="urn:microsoft.com/office/officeart/2005/8/layout/radial2"/>
    <dgm:cxn modelId="{77FEAE25-1F5D-42D1-82B4-2279C970407B}" type="presParOf" srcId="{3CD75D27-01EC-455F-9A46-92841EC319B9}" destId="{5654E213-D538-42D7-BCA7-4D881E8490A8}" srcOrd="0" destOrd="0" presId="urn:microsoft.com/office/officeart/2005/8/layout/radial2"/>
    <dgm:cxn modelId="{F77C0BEE-D3DD-4939-B9B2-D1112ECB25EF}" type="presParOf" srcId="{3CD75D27-01EC-455F-9A46-92841EC319B9}" destId="{6EA64DF0-86BD-4F15-8DC9-D374A2336242}" srcOrd="1" destOrd="0" presId="urn:microsoft.com/office/officeart/2005/8/layout/radial2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20E890-4EB4-433D-ADBF-E5397D946ACE}">
      <dsp:nvSpPr>
        <dsp:cNvPr id="0" name=""/>
        <dsp:cNvSpPr/>
      </dsp:nvSpPr>
      <dsp:spPr>
        <a:xfrm>
          <a:off x="625961" y="0"/>
          <a:ext cx="5976962" cy="597696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516B41-F452-4A9C-9BCB-B56FFBA2CEAE}">
      <dsp:nvSpPr>
        <dsp:cNvPr id="0" name=""/>
        <dsp:cNvSpPr/>
      </dsp:nvSpPr>
      <dsp:spPr>
        <a:xfrm>
          <a:off x="3032876" y="600906"/>
          <a:ext cx="5121434" cy="14148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>
              <a:solidFill>
                <a:srgbClr val="0070C0"/>
              </a:solidFill>
            </a:rPr>
            <a:t>Взаимопознание</a:t>
          </a:r>
          <a:r>
            <a:rPr lang="ru-RU" sz="2800" kern="1200" dirty="0" smtClean="0">
              <a:solidFill>
                <a:srgbClr val="0070C0"/>
              </a:solidFill>
            </a:rPr>
            <a:t> и </a:t>
          </a:r>
          <a:r>
            <a:rPr lang="ru-RU" sz="2800" kern="1200" dirty="0" err="1" smtClean="0">
              <a:solidFill>
                <a:srgbClr val="0070C0"/>
              </a:solidFill>
            </a:rPr>
            <a:t>взаимоинформирование</a:t>
          </a:r>
          <a:r>
            <a:rPr lang="ru-RU" sz="2800" kern="1200" dirty="0" smtClean="0">
              <a:solidFill>
                <a:srgbClr val="0070C0"/>
              </a:solidFill>
            </a:rPr>
            <a:t>.</a:t>
          </a:r>
          <a:endParaRPr lang="ru-RU" sz="2800" kern="1200" dirty="0">
            <a:solidFill>
              <a:srgbClr val="0070C0"/>
            </a:solidFill>
          </a:endParaRPr>
        </a:p>
      </dsp:txBody>
      <dsp:txXfrm>
        <a:off x="3032876" y="600906"/>
        <a:ext cx="5121434" cy="1414858"/>
      </dsp:txXfrm>
    </dsp:sp>
    <dsp:sp modelId="{4D1B9DF4-53FA-4994-BEE2-810A2F631159}">
      <dsp:nvSpPr>
        <dsp:cNvPr id="0" name=""/>
        <dsp:cNvSpPr/>
      </dsp:nvSpPr>
      <dsp:spPr>
        <a:xfrm>
          <a:off x="2956613" y="2192622"/>
          <a:ext cx="5273960" cy="14148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3">
                  <a:lumMod val="75000"/>
                </a:schemeClr>
              </a:solidFill>
            </a:rPr>
            <a:t>Непрерывное образование воспитывающих взрослых.</a:t>
          </a:r>
          <a:endParaRPr lang="ru-RU" sz="2800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2956613" y="2192622"/>
        <a:ext cx="5273960" cy="1414858"/>
      </dsp:txXfrm>
    </dsp:sp>
    <dsp:sp modelId="{F9BD6D52-0069-4DF4-AF7A-3D64B62E4C9F}">
      <dsp:nvSpPr>
        <dsp:cNvPr id="0" name=""/>
        <dsp:cNvSpPr/>
      </dsp:nvSpPr>
      <dsp:spPr>
        <a:xfrm>
          <a:off x="2994745" y="3744788"/>
          <a:ext cx="5197697" cy="14148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6">
                  <a:lumMod val="50000"/>
                </a:schemeClr>
              </a:solidFill>
            </a:rPr>
            <a:t>Совместная деятельность педагогов, родителей, детей.</a:t>
          </a:r>
          <a:endParaRPr lang="ru-RU" sz="2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994745" y="3744788"/>
        <a:ext cx="5197697" cy="141485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74775F-9955-46E8-81B1-3DAA71872A65}">
      <dsp:nvSpPr>
        <dsp:cNvPr id="0" name=""/>
        <dsp:cNvSpPr/>
      </dsp:nvSpPr>
      <dsp:spPr>
        <a:xfrm rot="16200000">
          <a:off x="666074" y="-666074"/>
          <a:ext cx="2880320" cy="4212468"/>
        </a:xfrm>
        <a:prstGeom prst="round1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400" kern="12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400" kern="12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Лекции.</a:t>
          </a:r>
          <a:endParaRPr lang="ru-RU" sz="5400" kern="12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sp:txBody>
      <dsp:txXfrm rot="16200000">
        <a:off x="1026114" y="-1026114"/>
        <a:ext cx="2160240" cy="4212468"/>
      </dsp:txXfrm>
    </dsp:sp>
    <dsp:sp modelId="{DAEF8A88-8224-4C15-99AA-C4E0C4C0A457}">
      <dsp:nvSpPr>
        <dsp:cNvPr id="0" name=""/>
        <dsp:cNvSpPr/>
      </dsp:nvSpPr>
      <dsp:spPr>
        <a:xfrm>
          <a:off x="4212468" y="0"/>
          <a:ext cx="4212468" cy="2880320"/>
        </a:xfrm>
        <a:prstGeom prst="round1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800" kern="12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Мастер-классы.</a:t>
          </a:r>
          <a:endParaRPr lang="ru-RU" sz="4800" kern="12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sp:txBody>
      <dsp:txXfrm>
        <a:off x="4212468" y="0"/>
        <a:ext cx="4212468" cy="2160240"/>
      </dsp:txXfrm>
    </dsp:sp>
    <dsp:sp modelId="{6DF86923-4C72-4EEB-8BD1-D0EDBE8A898A}">
      <dsp:nvSpPr>
        <dsp:cNvPr id="0" name=""/>
        <dsp:cNvSpPr/>
      </dsp:nvSpPr>
      <dsp:spPr>
        <a:xfrm rot="10800000">
          <a:off x="0" y="2880320"/>
          <a:ext cx="4212468" cy="2880320"/>
        </a:xfrm>
        <a:prstGeom prst="round1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400" kern="12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Проекты.</a:t>
          </a:r>
          <a:endParaRPr lang="ru-RU" sz="5400" kern="12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sp:txBody>
      <dsp:txXfrm rot="10800000">
        <a:off x="0" y="3600400"/>
        <a:ext cx="4212468" cy="2160240"/>
      </dsp:txXfrm>
    </dsp:sp>
    <dsp:sp modelId="{2F9DC5AD-514F-4654-911E-BC65E5357809}">
      <dsp:nvSpPr>
        <dsp:cNvPr id="0" name=""/>
        <dsp:cNvSpPr/>
      </dsp:nvSpPr>
      <dsp:spPr>
        <a:xfrm rot="5400000">
          <a:off x="4864725" y="2214246"/>
          <a:ext cx="2880320" cy="4212468"/>
        </a:xfrm>
        <a:prstGeom prst="round1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400" kern="1200" dirty="0" smtClean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Игры.</a:t>
          </a:r>
          <a:endParaRPr lang="ru-RU" sz="5400" kern="12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sp:txBody>
      <dsp:txXfrm rot="5400000">
        <a:off x="5224765" y="2574285"/>
        <a:ext cx="2160240" cy="4212468"/>
      </dsp:txXfrm>
    </dsp:sp>
    <dsp:sp modelId="{C31BDC16-4900-41C4-8C1D-B185F6C1261B}">
      <dsp:nvSpPr>
        <dsp:cNvPr id="0" name=""/>
        <dsp:cNvSpPr/>
      </dsp:nvSpPr>
      <dsp:spPr>
        <a:xfrm>
          <a:off x="1080123" y="2376264"/>
          <a:ext cx="6264689" cy="1008112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i="1" kern="12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</a:rPr>
            <a:t>Непрерывное образование воспитывающих взрослых.</a:t>
          </a:r>
          <a:endParaRPr lang="ru-RU" sz="3200" kern="1200" dirty="0">
            <a:ln>
              <a:solidFill>
                <a:schemeClr val="tx1"/>
              </a:solidFill>
            </a:ln>
            <a:solidFill>
              <a:srgbClr val="C00000"/>
            </a:solidFill>
          </a:endParaRPr>
        </a:p>
      </dsp:txBody>
      <dsp:txXfrm>
        <a:off x="1080123" y="2376264"/>
        <a:ext cx="6264689" cy="100811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67E22A-17EB-437D-8F62-BB28F2276EB8}">
      <dsp:nvSpPr>
        <dsp:cNvPr id="0" name=""/>
        <dsp:cNvSpPr/>
      </dsp:nvSpPr>
      <dsp:spPr>
        <a:xfrm rot="17208740">
          <a:off x="969878" y="2535502"/>
          <a:ext cx="1313420" cy="20830"/>
        </a:xfrm>
        <a:custGeom>
          <a:avLst/>
          <a:gdLst/>
          <a:ahLst/>
          <a:cxnLst/>
          <a:rect l="0" t="0" r="0" b="0"/>
          <a:pathLst>
            <a:path>
              <a:moveTo>
                <a:pt x="0" y="10415"/>
              </a:moveTo>
              <a:lnTo>
                <a:pt x="1313420" y="104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A33C91-4F91-483F-99B2-8FB9EFC3E59B}">
      <dsp:nvSpPr>
        <dsp:cNvPr id="0" name=""/>
        <dsp:cNvSpPr/>
      </dsp:nvSpPr>
      <dsp:spPr>
        <a:xfrm rot="2886032">
          <a:off x="1339730" y="4376644"/>
          <a:ext cx="3258019" cy="20830"/>
        </a:xfrm>
        <a:custGeom>
          <a:avLst/>
          <a:gdLst/>
          <a:ahLst/>
          <a:cxnLst/>
          <a:rect l="0" t="0" r="0" b="0"/>
          <a:pathLst>
            <a:path>
              <a:moveTo>
                <a:pt x="0" y="10415"/>
              </a:moveTo>
              <a:lnTo>
                <a:pt x="3258019" y="104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3F96EF-79AF-480C-9864-B75A4363BC68}">
      <dsp:nvSpPr>
        <dsp:cNvPr id="0" name=""/>
        <dsp:cNvSpPr/>
      </dsp:nvSpPr>
      <dsp:spPr>
        <a:xfrm rot="1826019">
          <a:off x="1685061" y="3871062"/>
          <a:ext cx="3394387" cy="20830"/>
        </a:xfrm>
        <a:custGeom>
          <a:avLst/>
          <a:gdLst/>
          <a:ahLst/>
          <a:cxnLst/>
          <a:rect l="0" t="0" r="0" b="0"/>
          <a:pathLst>
            <a:path>
              <a:moveTo>
                <a:pt x="0" y="10415"/>
              </a:moveTo>
              <a:lnTo>
                <a:pt x="3394387" y="104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44B10-01A2-4900-8B6D-63D28FFA65C3}">
      <dsp:nvSpPr>
        <dsp:cNvPr id="0" name=""/>
        <dsp:cNvSpPr/>
      </dsp:nvSpPr>
      <dsp:spPr>
        <a:xfrm rot="994428">
          <a:off x="1852623" y="3359094"/>
          <a:ext cx="3190783" cy="20830"/>
        </a:xfrm>
        <a:custGeom>
          <a:avLst/>
          <a:gdLst/>
          <a:ahLst/>
          <a:cxnLst/>
          <a:rect l="0" t="0" r="0" b="0"/>
          <a:pathLst>
            <a:path>
              <a:moveTo>
                <a:pt x="0" y="10415"/>
              </a:moveTo>
              <a:lnTo>
                <a:pt x="3190783" y="104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7C578-B92F-4C9D-A506-FE1B8E7ECC71}">
      <dsp:nvSpPr>
        <dsp:cNvPr id="0" name=""/>
        <dsp:cNvSpPr/>
      </dsp:nvSpPr>
      <dsp:spPr>
        <a:xfrm rot="168872">
          <a:off x="1917740" y="2859476"/>
          <a:ext cx="1934068" cy="20830"/>
        </a:xfrm>
        <a:custGeom>
          <a:avLst/>
          <a:gdLst/>
          <a:ahLst/>
          <a:cxnLst/>
          <a:rect l="0" t="0" r="0" b="0"/>
          <a:pathLst>
            <a:path>
              <a:moveTo>
                <a:pt x="0" y="10415"/>
              </a:moveTo>
              <a:lnTo>
                <a:pt x="1934068" y="104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27221F-FAA9-490B-A121-32805F8BB920}">
      <dsp:nvSpPr>
        <dsp:cNvPr id="0" name=""/>
        <dsp:cNvSpPr/>
      </dsp:nvSpPr>
      <dsp:spPr>
        <a:xfrm rot="21073876">
          <a:off x="1905340" y="2559706"/>
          <a:ext cx="2321473" cy="20830"/>
        </a:xfrm>
        <a:custGeom>
          <a:avLst/>
          <a:gdLst/>
          <a:ahLst/>
          <a:cxnLst/>
          <a:rect l="0" t="0" r="0" b="0"/>
          <a:pathLst>
            <a:path>
              <a:moveTo>
                <a:pt x="0" y="10415"/>
              </a:moveTo>
              <a:lnTo>
                <a:pt x="2321473" y="104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7A996-790D-4C6C-9C69-CEFC0DDE10EC}">
      <dsp:nvSpPr>
        <dsp:cNvPr id="0" name=""/>
        <dsp:cNvSpPr/>
      </dsp:nvSpPr>
      <dsp:spPr>
        <a:xfrm rot="20318430">
          <a:off x="1822869" y="2139693"/>
          <a:ext cx="2796399" cy="20830"/>
        </a:xfrm>
        <a:custGeom>
          <a:avLst/>
          <a:gdLst/>
          <a:ahLst/>
          <a:cxnLst/>
          <a:rect l="0" t="0" r="0" b="0"/>
          <a:pathLst>
            <a:path>
              <a:moveTo>
                <a:pt x="0" y="10415"/>
              </a:moveTo>
              <a:lnTo>
                <a:pt x="2796399" y="104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8B9B03-184F-42C0-B7DD-CA900DA84226}">
      <dsp:nvSpPr>
        <dsp:cNvPr id="0" name=""/>
        <dsp:cNvSpPr/>
      </dsp:nvSpPr>
      <dsp:spPr>
        <a:xfrm rot="19226087">
          <a:off x="1643855" y="1723062"/>
          <a:ext cx="2401148" cy="20830"/>
        </a:xfrm>
        <a:custGeom>
          <a:avLst/>
          <a:gdLst/>
          <a:ahLst/>
          <a:cxnLst/>
          <a:rect l="0" t="0" r="0" b="0"/>
          <a:pathLst>
            <a:path>
              <a:moveTo>
                <a:pt x="0" y="10415"/>
              </a:moveTo>
              <a:lnTo>
                <a:pt x="2401148" y="104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C9EF5D-AFFB-4132-A70E-F5A2B0D6C59A}">
      <dsp:nvSpPr>
        <dsp:cNvPr id="0" name=""/>
        <dsp:cNvSpPr/>
      </dsp:nvSpPr>
      <dsp:spPr>
        <a:xfrm>
          <a:off x="0" y="1944215"/>
          <a:ext cx="2487213" cy="19010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F879F-2ED6-4C33-9259-2C84B1E28930}">
      <dsp:nvSpPr>
        <dsp:cNvPr id="0" name=""/>
        <dsp:cNvSpPr/>
      </dsp:nvSpPr>
      <dsp:spPr>
        <a:xfrm>
          <a:off x="2208359" y="174332"/>
          <a:ext cx="4071275" cy="8055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i="1" kern="12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Акции, </a:t>
          </a:r>
          <a:endParaRPr lang="ru-RU" sz="3200" kern="1200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08359" y="174332"/>
        <a:ext cx="4071275" cy="805504"/>
      </dsp:txXfrm>
    </dsp:sp>
    <dsp:sp modelId="{D3AE369F-5775-4D78-ADCD-72F41F0F549E}">
      <dsp:nvSpPr>
        <dsp:cNvPr id="0" name=""/>
        <dsp:cNvSpPr/>
      </dsp:nvSpPr>
      <dsp:spPr>
        <a:xfrm>
          <a:off x="2047656" y="174332"/>
          <a:ext cx="6106913" cy="805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2047656" y="174332"/>
        <a:ext cx="6106913" cy="805504"/>
      </dsp:txXfrm>
    </dsp:sp>
    <dsp:sp modelId="{24682985-BCB3-4250-AD0E-A5C55E9D362F}">
      <dsp:nvSpPr>
        <dsp:cNvPr id="0" name=""/>
        <dsp:cNvSpPr/>
      </dsp:nvSpPr>
      <dsp:spPr>
        <a:xfrm>
          <a:off x="3120913" y="1026209"/>
          <a:ext cx="4324518" cy="634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Вечера музыки и поэзии. </a:t>
          </a:r>
          <a:endParaRPr lang="ru-RU" sz="2000" b="1" kern="1200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20913" y="1026209"/>
        <a:ext cx="4324518" cy="634900"/>
      </dsp:txXfrm>
    </dsp:sp>
    <dsp:sp modelId="{89481702-80F9-4DF9-A52E-8BFF0E27B21B}">
      <dsp:nvSpPr>
        <dsp:cNvPr id="0" name=""/>
        <dsp:cNvSpPr/>
      </dsp:nvSpPr>
      <dsp:spPr>
        <a:xfrm>
          <a:off x="2896900" y="1026209"/>
          <a:ext cx="6486778" cy="634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2896900" y="1026209"/>
        <a:ext cx="6486778" cy="634900"/>
      </dsp:txXfrm>
    </dsp:sp>
    <dsp:sp modelId="{1E2DE922-1D4C-4EE6-8D74-73F23F240AB2}">
      <dsp:nvSpPr>
        <dsp:cNvPr id="0" name=""/>
        <dsp:cNvSpPr/>
      </dsp:nvSpPr>
      <dsp:spPr>
        <a:xfrm>
          <a:off x="3420854" y="1837487"/>
          <a:ext cx="4673726" cy="634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Семейная художественная студия. </a:t>
          </a:r>
          <a:endParaRPr lang="ru-RU" sz="1800" b="1" kern="1200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20854" y="1837487"/>
        <a:ext cx="4673726" cy="634900"/>
      </dsp:txXfrm>
    </dsp:sp>
    <dsp:sp modelId="{317809DE-0805-4094-A511-220208D251C1}">
      <dsp:nvSpPr>
        <dsp:cNvPr id="0" name=""/>
        <dsp:cNvSpPr/>
      </dsp:nvSpPr>
      <dsp:spPr>
        <a:xfrm>
          <a:off x="3109538" y="1837487"/>
          <a:ext cx="7010590" cy="634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3109538" y="1837487"/>
        <a:ext cx="7010590" cy="634900"/>
      </dsp:txXfrm>
    </dsp:sp>
    <dsp:sp modelId="{4D0CA0AB-BC0E-4CAC-9043-2ABE081F16BE}">
      <dsp:nvSpPr>
        <dsp:cNvPr id="0" name=""/>
        <dsp:cNvSpPr/>
      </dsp:nvSpPr>
      <dsp:spPr>
        <a:xfrm>
          <a:off x="3734515" y="2701912"/>
          <a:ext cx="4381209" cy="634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Семейный календарь.</a:t>
          </a:r>
          <a:endParaRPr lang="ru-RU" sz="2000" b="1" kern="1200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34515" y="2701912"/>
        <a:ext cx="4381209" cy="634900"/>
      </dsp:txXfrm>
    </dsp:sp>
    <dsp:sp modelId="{CB9C01CE-C264-413A-B758-7DB065845F29}">
      <dsp:nvSpPr>
        <dsp:cNvPr id="0" name=""/>
        <dsp:cNvSpPr/>
      </dsp:nvSpPr>
      <dsp:spPr>
        <a:xfrm>
          <a:off x="3836979" y="3789906"/>
          <a:ext cx="4180472" cy="634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Семейные праздники. </a:t>
          </a:r>
          <a:endParaRPr lang="ru-RU" sz="2000" b="1" kern="1200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6979" y="3789906"/>
        <a:ext cx="4180472" cy="634900"/>
      </dsp:txXfrm>
    </dsp:sp>
    <dsp:sp modelId="{366A6163-3E91-4490-833F-9D528EC5959A}">
      <dsp:nvSpPr>
        <dsp:cNvPr id="0" name=""/>
        <dsp:cNvSpPr/>
      </dsp:nvSpPr>
      <dsp:spPr>
        <a:xfrm>
          <a:off x="3459158" y="4729141"/>
          <a:ext cx="3812636" cy="634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Семейные театры. </a:t>
          </a:r>
          <a:endParaRPr lang="ru-RU" sz="2000" b="1" kern="1200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59158" y="4729141"/>
        <a:ext cx="3812636" cy="634900"/>
      </dsp:txXfrm>
    </dsp:sp>
    <dsp:sp modelId="{1DB5CFDB-0DD5-42A7-9153-A3B63282B039}">
      <dsp:nvSpPr>
        <dsp:cNvPr id="0" name=""/>
        <dsp:cNvSpPr/>
      </dsp:nvSpPr>
      <dsp:spPr>
        <a:xfrm>
          <a:off x="2426633" y="5596094"/>
          <a:ext cx="3823435" cy="634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Выставка семейных реликвий. </a:t>
          </a:r>
          <a:endParaRPr lang="ru-RU" sz="2000" b="1" kern="1200" dirty="0">
            <a:solidFill>
              <a:schemeClr val="bg2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26633" y="5596094"/>
        <a:ext cx="3823435" cy="634900"/>
      </dsp:txXfrm>
    </dsp:sp>
    <dsp:sp modelId="{5654E213-D538-42D7-BCA7-4D881E8490A8}">
      <dsp:nvSpPr>
        <dsp:cNvPr id="0" name=""/>
        <dsp:cNvSpPr/>
      </dsp:nvSpPr>
      <dsp:spPr>
        <a:xfrm>
          <a:off x="0" y="1890669"/>
          <a:ext cx="2982192" cy="22073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rPr>
            <a:t>Совместная деятельность педагогов, родителей, детей.</a:t>
          </a:r>
          <a:endParaRPr lang="ru-RU" sz="2400" b="1" kern="1200" dirty="0">
            <a:solidFill>
              <a:schemeClr val="accent2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890669"/>
        <a:ext cx="2982192" cy="2207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783DED-E12D-4C12-875A-2BD156AC1E27}" type="datetimeFigureOut">
              <a:rPr lang="ru-RU" smtClean="0"/>
              <a:pPr/>
              <a:t>27.10.2018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F31EE6-DE2B-4037-A36C-E0C66E8FFC4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10" Type="http://schemas.openxmlformats.org/officeDocument/2006/relationships/image" Target="../media/image99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8359080" cy="158417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  <a:b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«Детский сад №2» с. Помоздино.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276872"/>
            <a:ext cx="8215064" cy="424847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«Взаимодействие с семьями воспитанников детского сада в условиях реализации ФГОС».</a:t>
            </a: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n>
                  <a:solidFill>
                    <a:schemeClr val="tx1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Воспитатели: Селиванова Евдокия Ивановна. </a:t>
            </a:r>
          </a:p>
          <a:p>
            <a:r>
              <a:rPr lang="ru-RU" dirty="0" smtClean="0">
                <a:ln>
                  <a:solidFill>
                    <a:schemeClr val="tx1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Чисталева Валентина Михайловна.</a:t>
            </a:r>
          </a:p>
          <a:p>
            <a:endParaRPr lang="ru-RU" sz="4400" dirty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712968" cy="619268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endParaRPr lang="ru-RU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r>
              <a:rPr lang="ru-RU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необходимых условий для формирования</a:t>
            </a:r>
          </a:p>
          <a:p>
            <a:pPr lvl="0">
              <a:buNone/>
            </a:pPr>
            <a:r>
              <a:rPr lang="ru-RU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ответственных взаимоотношений с семьями воспитанников</a:t>
            </a:r>
          </a:p>
          <a:p>
            <a:pPr lvl="0">
              <a:buNone/>
            </a:pPr>
            <a:r>
              <a:rPr lang="ru-RU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развитие компетентности родителей (способности</a:t>
            </a:r>
          </a:p>
          <a:p>
            <a:pPr lvl="0">
              <a:buNone/>
            </a:pPr>
            <a:r>
              <a:rPr lang="ru-RU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разрешать разные типа социально-педагогических ситуаций,</a:t>
            </a:r>
          </a:p>
          <a:p>
            <a:pPr lvl="0">
              <a:buNone/>
            </a:pPr>
            <a:r>
              <a:rPr lang="ru-RU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связанных с воспитанием ребенка); </a:t>
            </a:r>
          </a:p>
          <a:p>
            <a:pPr>
              <a:buNone/>
            </a:pP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D:\Для сада папин праздник\дунька\Викторина\2016\SAM_28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568952" cy="6120680"/>
          </a:xfrm>
          <a:prstGeom prst="round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597666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endParaRPr lang="ru-RU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Обеспечение права родителей на уважение и понимание, на участие в жизни детского сада.</a:t>
            </a:r>
          </a:p>
          <a:p>
            <a:pPr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I:\день открытых дверей\DSCN13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40960" cy="6048672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Для сада папин праздник\дунька\Викторина\2016\SAM_28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856895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83671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n>
                  <a:solidFill>
                    <a:srgbClr val="FF0000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и формы взаимодействия с семьями воспитанников.</a:t>
            </a:r>
            <a:endParaRPr lang="ru-RU" sz="3600" dirty="0">
              <a:ln>
                <a:solidFill>
                  <a:srgbClr val="FF0000"/>
                </a:solidFill>
              </a:ln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0" y="881038"/>
          <a:ext cx="8893175" cy="597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976664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/>
          <a:lstStyle/>
          <a:p>
            <a:pPr lvl="0" algn="ctr"/>
            <a:r>
              <a:rPr lang="ru-RU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Взаимопознание</a:t>
            </a:r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взаимоинформирование</a:t>
            </a:r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5400" i="1" dirty="0" smtClean="0">
                <a:latin typeface="Times New Roman" pitchFamily="18" charset="0"/>
                <a:cs typeface="Times New Roman" pitchFamily="18" charset="0"/>
              </a:rPr>
              <a:t>Мы убедились, что ничто не может заменить личное общение педагога с родителями. 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C:\Users\User\AppData\Local\Microsoft\Windows\Temporary Internet Files\Content.Word\DSCN23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ellipse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" name="Рисунок 3" descr="C:\Users\User\AppData\Local\Microsoft\Windows\Temporary Internet Files\Content.Word\DSCN23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976664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Приглашаем родителей, когда они свободны: поиграть, позаниматься с детьми, так как присутствие родителей идет во благо не только детям, но и самим родителям</a:t>
            </a:r>
            <a:r>
              <a:rPr lang="ru-RU" sz="4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E:\РАБОТА\ФОТО\зарница\день матери 14 год\DSC_08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5" name="Рисунок 4" descr="D:\100NIKON\DSCN1707.JPG"/>
          <p:cNvPicPr/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902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I:\день открытых дверей\DSCN139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52736"/>
            <a:ext cx="9144000" cy="5805264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976664"/>
          </a:xfrm>
        </p:spPr>
        <p:txBody>
          <a:bodyPr/>
          <a:lstStyle/>
          <a:p>
            <a:pPr algn="ctr"/>
            <a:r>
              <a:rPr lang="ru-RU" sz="5400" dirty="0" smtClean="0">
                <a:ln>
                  <a:solidFill>
                    <a:schemeClr val="accent4"/>
                  </a:solidFill>
                </a:ln>
                <a:latin typeface="Times New Roman" pitchFamily="18" charset="0"/>
                <a:cs typeface="Times New Roman" pitchFamily="18" charset="0"/>
              </a:rPr>
              <a:t>Дни открытых дверей.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Родители могут наблюдать своими глазами, как проходит образовательная деятельность в группе, что получается у детей и над чем надо еще поработать.</a:t>
            </a:r>
          </a:p>
          <a:p>
            <a:endParaRPr lang="ru-RU" dirty="0"/>
          </a:p>
        </p:txBody>
      </p:sp>
      <p:pic>
        <p:nvPicPr>
          <p:cNvPr id="1035" name="Picture 11" descr="E:\РАБОТА\ФОТО\проект помоздино 2015\SAM_26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6" name="Picture 12" descr="E:\РАБОТА\2016\DSC_01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" name="Рисунок 14" descr="C:\Users\User\Desktop\фото дуня 2016\DSC_02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plaque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7" name="Рисунок 16" descr="C:\Users\User\Desktop\фото дуня 2016\DSCN474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Путем анкетирования  и бесед изучаем потребности семьи, выявляем возможность вовлечения родителей в образовательную работу детского сада, исходя из их желаний и возможностей.</a:t>
            </a:r>
            <a:endParaRPr lang="ru-RU" sz="4000" b="1" dirty="0" smtClean="0">
              <a:ln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E:\УВДОК\родительские собрания\Утренник\IMG_77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89654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РАБОТА\2015\101MSDCF\Новая папка (2)\SAM_666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708920"/>
            <a:ext cx="5399484" cy="397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фуел\ФЛЭШКА\Мастер-класс\IMG_062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родителей информацией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родительском уголке и на интернет - сайте детского сада. </a:t>
            </a:r>
          </a:p>
          <a:p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Информацию постоянно меняем по мере их устаревания.</a:t>
            </a:r>
            <a:endParaRPr lang="ru-RU" sz="4000" b="1" dirty="0" smtClean="0">
              <a:ln>
                <a:solidFill>
                  <a:srgbClr val="002060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C:\Users\User\AppData\Local\Microsoft\Windows\Temporary Internet Files\Content.Word\DSCN23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38437"/>
            <a:ext cx="5241438" cy="393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100NIKON\DSCN157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8640"/>
            <a:ext cx="534514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AppData\Local\Microsoft\Windows\Temporary Internet Files\Content.Word\DSCN235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8712968" cy="648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bg2">
              <a:lumMod val="75000"/>
            </a:schemeClr>
          </a:solidFill>
        </p:spPr>
        <p:txBody>
          <a:bodyPr>
            <a:normAutofit fontScale="92500"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Объявления пишем от имени детей, которые высказывают свое мнение, желание.</a:t>
            </a:r>
          </a:p>
          <a:p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Дети своими руками делают пригласительные билеты для своих родителей и это вызывает у них желание поучаствовать в мероприятиях.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5" name="Рисунок 4" descr="E:\УВДОК\летний проект\Новая папка (3)\Новая папка (4)\DSCN02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88640"/>
            <a:ext cx="532859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Desktop\Зима 2017г\Фото по отчету Зима\DSCN157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40968"/>
            <a:ext cx="511256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УВДОК\проект -Д З О\досуг Игаем вместе с мамами и папами\DSC_017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8712967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УВДОК\для Евдокии Ивановны\праздник пап\DSCN405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8712968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20688"/>
            <a:ext cx="8712968" cy="604867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Для большего интереса к стендовой информации привлекаем семьи воспитанников для оформления и подготовки этих стендов.</a:t>
            </a:r>
          </a:p>
          <a:p>
            <a:endParaRPr lang="ru-RU" dirty="0"/>
          </a:p>
        </p:txBody>
      </p:sp>
      <p:pic>
        <p:nvPicPr>
          <p:cNvPr id="4" name="Рисунок 3" descr="C:\Users\User\Desktop\Новая папка (3)\Новая папка (4)\DSCN02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0"/>
            <a:ext cx="4716016" cy="3573016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Рисунок 5" descr="D:\Для сада папин праздник\дунька\101NIKON\DSCN15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7"/>
            <a:ext cx="4427984" cy="3284984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" name="Рисунок 6" descr="E:\УВДОК\новая папка 222\SAM_25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573017"/>
            <a:ext cx="4716016" cy="3284984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D:\100NIKON\DSCN165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427984" cy="3573016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User\AppData\Local\Microsoft\Windows\Temporary Internet Files\Content.Word\DSCN236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Родительские собрания проводим в форме «круглого стола», чтобы снять барьер общения, вызвать позитивные эмоции для доверительных отношений.</a:t>
            </a:r>
          </a:p>
          <a:p>
            <a:endParaRPr lang="ru-RU" sz="4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Так же практикуем собрания, где дети и родители совместно выполняют различные задания.</a:t>
            </a: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Рисунок 3" descr="D:\дипломы проект зима\Проект зима\DSCN1593.JPG"/>
          <p:cNvPicPr/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РАБОТА\2015\101MSDCF\9 мая 2015г\SAM_65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47500" lnSpcReduction="20000"/>
          </a:bodyPr>
          <a:lstStyle/>
          <a:p>
            <a:pPr algn="ctr"/>
            <a:r>
              <a:rPr lang="ru-RU" sz="5100" b="1" dirty="0" smtClean="0">
                <a:ln w="127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Родительский комитет: 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    1.Председатель родительского комитета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(он является представителем от группы в родительский комитет МОУ);   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    2. Заместитель председателя родительского комитета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(его правая рука);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    3. Секретарь родительского комитета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   4. Группа родителей, отвечающая за осуществление мероприятий по укреплению материально - технической и наглядно - дидактической базы группы, благоустройство и создание в ней нормальных санитарно-гигиенических условий;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(3 родителя).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    5. Сектор внимания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(ответственный за приобретение подарки для именинников, на Новый год, организацию «сладких вечеров» и т. п.);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(1 родитель).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    6. Спортивный сектор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(проведение и оснащение мероприятий, направленных на укрепление и сохранение здоровья воспитанников);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(1 родитель)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7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. Культурно-массовый сектор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(привлечение родителей к участию в воспитательной, культурно-массовой работе с воспитанниками вне развивающих занятий, а также во время каникул);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(1 родитель)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8.Связи с общественностью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(развитие и укрепление связей родителей воспитанников с педагогическим коллективом МОУ и другими организациями культуры, образования и спорта);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(1родитель).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    9. Редколлегия;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(2 родителя)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10. Казначей.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(1 родитель).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sz="3400" b="1" smtClean="0">
                <a:latin typeface="Times New Roman" pitchFamily="18" charset="0"/>
                <a:cs typeface="Times New Roman" pitchFamily="18" charset="0"/>
              </a:rPr>
              <a:t>Фотоко</a:t>
            </a:r>
            <a:r>
              <a:rPr lang="ru-RU" sz="3400" b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400" b="1" smtClean="0">
                <a:latin typeface="Times New Roman" pitchFamily="18" charset="0"/>
                <a:cs typeface="Times New Roman" pitchFamily="18" charset="0"/>
              </a:rPr>
              <a:t>риспондент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Общее число родительского комитета – 14 родителей.</a:t>
            </a:r>
          </a:p>
          <a:p>
            <a:pPr>
              <a:buNone/>
            </a:pPr>
            <a:endParaRPr lang="ru-RU" sz="3200" b="1" dirty="0" smtClean="0">
              <a:ln w="12700">
                <a:solidFill>
                  <a:schemeClr val="accent2">
                    <a:lumMod val="50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5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97666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Таблица</a:t>
            </a:r>
          </a:p>
          <a:p>
            <a:pPr>
              <a:buNone/>
            </a:pPr>
            <a:r>
              <a:rPr lang="ru-RU" sz="4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Взаимодействие детского сада с семьями», 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где отмечали «плюсиками» совместную деятельность родителей с детьми дома, в детском саду.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Это участие родителей и детей в конкурсах, в мероприятиях, в жизни группы и т. д.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E:\РАБОТА\ФОТО\осень 2015\SAM_23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Проект Весна принеса нам Победу\DSCN07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904656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lvl="0">
              <a:buNone/>
            </a:pPr>
            <a:endParaRPr lang="ru-RU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764704"/>
          <a:ext cx="842493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260648"/>
          <a:ext cx="9144000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6048672"/>
          </a:xfrm>
          <a:solidFill>
            <a:schemeClr val="accent5">
              <a:lumMod val="60000"/>
              <a:lumOff val="40000"/>
            </a:schemeClr>
          </a:solidFill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Акции.</a:t>
            </a:r>
            <a:endParaRPr lang="ru-RU" sz="4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C:\Users\User\Desktop\Для усть-кулома\фотографии для Дуняши\Фото-01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4464496" cy="2664296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7" name="Рисунок 6" descr="D:\102NIKON\DSCN20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548680"/>
            <a:ext cx="4032448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D:\102NIKON\DSCN20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429000"/>
            <a:ext cx="4536504" cy="3130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D:\102NIKON\DSCN211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356992"/>
            <a:ext cx="3985319" cy="309674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0"/>
            <a:ext cx="74168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Зеленый патруль.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8" name="Picture 4" descr="C:\Users\User\Desktop\Для усть-кулома\фотографии для Дуняши\Фото-03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User\Desktop\DSC_011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2708920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5" name="Рисунок 4" descr="C:\Users\User\Desktop\DSC_01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780928"/>
            <a:ext cx="3528392" cy="4077072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Рисунок 5" descr="C:\Users\User\Desktop\DSC_012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780928"/>
            <a:ext cx="3600400" cy="4077072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" name="Рисунок 6" descr="D:\101NIKON\DSCN179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9" y="0"/>
            <a:ext cx="4499992" cy="2676525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8" name="Рисунок 7" descr="J:\Садик фото\DSC_007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4797152"/>
            <a:ext cx="86409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Сделаем скворечники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своими руками.</a:t>
            </a:r>
            <a:endParaRPr lang="ru-RU" sz="5400" b="1" cap="none" spc="0" dirty="0">
              <a:ln w="12700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Users\User\Desktop\101NIKON\DSCN11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4000" contrast="22000"/>
          </a:blip>
          <a:stretch>
            <a:fillRect/>
          </a:stretch>
        </p:blipFill>
        <p:spPr bwMode="auto">
          <a:xfrm>
            <a:off x="0" y="0"/>
            <a:ext cx="3794760" cy="2809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33CC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 descr="C:\Users\User\Desktop\101NIKON\DSCN1140.JPG"/>
          <p:cNvPicPr>
            <a:picLocks noChangeAspect="1" noChangeArrowheads="1"/>
          </p:cNvPicPr>
          <p:nvPr/>
        </p:nvPicPr>
        <p:blipFill>
          <a:blip r:embed="rId3" cstate="print">
            <a:lum bright="28000" contrast="44000"/>
          </a:blip>
          <a:srcRect/>
          <a:stretch>
            <a:fillRect/>
          </a:stretch>
        </p:blipFill>
        <p:spPr bwMode="auto">
          <a:xfrm>
            <a:off x="5434855" y="0"/>
            <a:ext cx="3709145" cy="2808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33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5" descr="C:\Users\User\Desktop\101NIKON\DSCN1152.JPG"/>
          <p:cNvPicPr>
            <a:picLocks noChangeAspect="1" noChangeArrowheads="1"/>
          </p:cNvPicPr>
          <p:nvPr/>
        </p:nvPicPr>
        <p:blipFill>
          <a:blip r:embed="rId4" cstate="print">
            <a:lum contrast="22000"/>
          </a:blip>
          <a:srcRect/>
          <a:stretch>
            <a:fillRect/>
          </a:stretch>
        </p:blipFill>
        <p:spPr bwMode="auto">
          <a:xfrm>
            <a:off x="0" y="3777372"/>
            <a:ext cx="3710756" cy="30806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3CC3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6" descr="C:\Users\User\Desktop\101NIKON\DSCN1113.JPG"/>
          <p:cNvPicPr>
            <a:picLocks noChangeAspect="1" noChangeArrowheads="1"/>
          </p:cNvPicPr>
          <p:nvPr/>
        </p:nvPicPr>
        <p:blipFill>
          <a:blip r:embed="rId5" cstate="print">
            <a:lum contrast="22000"/>
          </a:blip>
          <a:srcRect/>
          <a:stretch>
            <a:fillRect/>
          </a:stretch>
        </p:blipFill>
        <p:spPr bwMode="auto">
          <a:xfrm>
            <a:off x="4951923" y="3881016"/>
            <a:ext cx="4192077" cy="2976984"/>
          </a:xfrm>
          <a:prstGeom prst="roundRect">
            <a:avLst>
              <a:gd name="adj" fmla="val 11111"/>
            </a:avLst>
          </a:prstGeom>
          <a:ln w="190500" cap="rnd">
            <a:solidFill>
              <a:srgbClr val="7030A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Picture 2" descr="C:\Users\User\Desktop\101NIKON\DSCN1105.JPG"/>
          <p:cNvPicPr>
            <a:picLocks noChangeAspect="1" noChangeArrowheads="1"/>
          </p:cNvPicPr>
          <p:nvPr/>
        </p:nvPicPr>
        <p:blipFill>
          <a:blip r:embed="rId6" cstate="print">
            <a:lum contrast="34000"/>
          </a:blip>
          <a:srcRect t="27820" b="12903"/>
          <a:stretch>
            <a:fillRect/>
          </a:stretch>
        </p:blipFill>
        <p:spPr bwMode="auto">
          <a:xfrm>
            <a:off x="0" y="2420888"/>
            <a:ext cx="3456516" cy="1536700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Picture 4" descr="C:\Users\User\Desktop\101NIKON\DSCN1112.JPG"/>
          <p:cNvPicPr>
            <a:picLocks noChangeAspect="1" noChangeArrowheads="1"/>
          </p:cNvPicPr>
          <p:nvPr/>
        </p:nvPicPr>
        <p:blipFill>
          <a:blip r:embed="rId7" cstate="print">
            <a:lum contrast="26000"/>
          </a:blip>
          <a:srcRect t="22827" b="18719"/>
          <a:stretch>
            <a:fillRect/>
          </a:stretch>
        </p:blipFill>
        <p:spPr bwMode="auto">
          <a:xfrm>
            <a:off x="5076056" y="2564904"/>
            <a:ext cx="3883011" cy="1485900"/>
          </a:xfrm>
          <a:prstGeom prst="roundRect">
            <a:avLst>
              <a:gd name="adj" fmla="val 11111"/>
            </a:avLst>
          </a:prstGeom>
          <a:ln w="190500" cap="rnd">
            <a:solidFill>
              <a:srgbClr val="33CC33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1" name="Picture 2" descr="C:\Users\User\Desktop\101NIKON\DSCN1151.JPG"/>
          <p:cNvPicPr>
            <a:picLocks noChangeAspect="1" noChangeArrowheads="1"/>
          </p:cNvPicPr>
          <p:nvPr/>
        </p:nvPicPr>
        <p:blipFill>
          <a:blip r:embed="rId8" cstate="print">
            <a:lum contrast="22000"/>
          </a:blip>
          <a:stretch>
            <a:fillRect/>
          </a:stretch>
        </p:blipFill>
        <p:spPr bwMode="auto">
          <a:xfrm>
            <a:off x="2915816" y="0"/>
            <a:ext cx="2664296" cy="3861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3CC3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4" descr="https://i.mycdn.me/image?id=837238542062&amp;t=3&amp;plc=WEB&amp;tkn=*yX1W3yb-hmyl0tZVBOHxoqE6_mQ"/>
          <p:cNvPicPr>
            <a:picLocks noChangeAspect="1" noChangeArrowheads="1"/>
          </p:cNvPicPr>
          <p:nvPr/>
        </p:nvPicPr>
        <p:blipFill>
          <a:blip r:embed="rId9" cstate="print"/>
          <a:srcRect t="12799"/>
          <a:stretch>
            <a:fillRect/>
          </a:stretch>
        </p:blipFill>
        <p:spPr bwMode="auto">
          <a:xfrm>
            <a:off x="2843808" y="3284984"/>
            <a:ext cx="2893783" cy="3364531"/>
          </a:xfrm>
          <a:prstGeom prst="rect">
            <a:avLst/>
          </a:prstGeom>
          <a:ln w="127000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Рисунок 12" descr="D:\Для сада папин праздник\дунька\Спортивная площадка\101NIKON\DSCN1147.JPG"/>
          <p:cNvPicPr/>
          <p:nvPr/>
        </p:nvPicPr>
        <p:blipFill>
          <a:blip r:embed="rId10" cstate="print">
            <a:lum bright="-2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048007" y="5589239"/>
            <a:ext cx="50479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7544" y="6165304"/>
            <a:ext cx="82809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АКЦИЯ: «БУДУЩЕЕ ДЕТЯМ»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Вечера музыки и поэзии. 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одержимое 4" descr="E:\УВДОК\Новая папка (5)\DSC_008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3528392" cy="2664296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" name="Рисунок 6" descr="H:\Валентина\DSCN22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89040"/>
            <a:ext cx="3456384" cy="288032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8" name="Рисунок 7" descr="C:\Users\User\Desktop\фотки)\DSC_029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717032"/>
            <a:ext cx="3816424" cy="2952328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9" name="Рисунок 8" descr="H:\Илья\Новая папка\MVI_2182.MOV_snapshot_00.06_[2018.04.11_10.11.33].jpg"/>
          <p:cNvPicPr/>
          <p:nvPr/>
        </p:nvPicPr>
        <p:blipFill>
          <a:blip r:embed="rId5" cstate="print">
            <a:lum bright="-20000"/>
          </a:blip>
          <a:srcRect/>
          <a:stretch>
            <a:fillRect/>
          </a:stretch>
        </p:blipFill>
        <p:spPr bwMode="auto">
          <a:xfrm>
            <a:off x="5220072" y="692696"/>
            <a:ext cx="3744416" cy="2664296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" name="Рисунок 5" descr="D:\Для сада папин праздник\дунька\Фото\IMG_979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1844824"/>
            <a:ext cx="2448272" cy="3672408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0" name="Рисунок 9" descr="E:\РАБОТА\2015\ПомОсдин\садик\IMG_9833.JPG"/>
          <p:cNvPicPr/>
          <p:nvPr/>
        </p:nvPicPr>
        <p:blipFill>
          <a:blip r:embed="rId7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648072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Семейная художественная студия. </a:t>
            </a:r>
            <a:endParaRPr lang="ru-RU" sz="4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E:\УВДОК\фото\DSCN052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410445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УВДОК\фото\DSCN05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764704"/>
            <a:ext cx="424847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AppData\Local\Microsoft\Windows\Temporary Internet Files\Content.Word\DSCN229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717032"/>
            <a:ext cx="41044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фуел\ФЛЭШКА\Мастер-класс\IMG_063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717032"/>
            <a:ext cx="424847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фуел\ФЛЭШКА\Мастер-класс\IMG_055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1916832"/>
            <a:ext cx="230425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AppData\Local\Microsoft\Windows\Temporary Internet Files\Content.Word\DSCN243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:\клуб\DSC_003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" name="Рисунок 10" descr="I:\Новогодний утренник 2016\садик\DSC_017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pPr algn="ctr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Семейный календарь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Содержимое 3" descr="E:\РАБОТА\2015\101MSDCF\Новая папка\SAM_66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4104456" cy="2880320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5" name="Рисунок 4" descr="D:\дипломы к 9 мая и фото проект зима\Проект зима\DSCN16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836712"/>
            <a:ext cx="4392488" cy="2880320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6" name="Рисунок 5" descr="H:\новая папка 222\SAM_251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861048"/>
            <a:ext cx="4104456" cy="2996952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7" name="Рисунок 6" descr="D:\100NIKON\DSCN1598.JPG"/>
          <p:cNvPicPr/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4572000" y="3861048"/>
            <a:ext cx="4392488" cy="2996952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8" name="Рисунок 7" descr="E:\РАБОТА\2015\101MSDCF\Новая папка\SAM_6657.JPG"/>
          <p:cNvPicPr/>
          <p:nvPr/>
        </p:nvPicPr>
        <p:blipFill>
          <a:blip r:embed="rId6" cstate="print"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ln w="2286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Семейные праздники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Содержимое 3" descr="E:\УВДОК\проект -Д З О\досуг Игаем вместе с мамами и папами\DSC_023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4176464" cy="288032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5" name="Рисунок 4" descr="E:\УВДОК\проект -Д З О\досуг Игаем вместе с мамами и папами\DSC_02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692696"/>
            <a:ext cx="4176464" cy="288032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6" name="Рисунок 5" descr="C:\Users\User\Desktop\Зима 2017г\Фото Зимние забавы\IMG_34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645024"/>
            <a:ext cx="4176464" cy="3024336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7" name="Рисунок 6" descr="I:\День матери. Для А. М\DSC_015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645024"/>
            <a:ext cx="4176464" cy="3024336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8" name="Рисунок 7" descr="C:\Users\User\Desktop\DSC_028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E:\РАБОТА\2015\101MSDCF\DSC02174.JPG"/>
          <p:cNvPicPr/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Для сада папин праздник\дунька\Спортивный конкурс\DSC_026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:\Садик фото\утренник\DSC_0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933056"/>
            <a:ext cx="4032448" cy="292494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9" name="Рисунок 8" descr="H:\Илья\Новая папка\DSCF0052_0004.jpg"/>
          <p:cNvPicPr/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4788024" y="764704"/>
            <a:ext cx="4104456" cy="309634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841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Семейные театры. </a:t>
            </a:r>
            <a:endParaRPr lang="ru-RU" dirty="0">
              <a:ln w="18415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Содержимое 4" descr="C:\Users\User\Desktop\DSC_0260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764704"/>
            <a:ext cx="4032448" cy="309634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6" name="Рисунок 5" descr="C:\Users\User\Desktop\DSC_031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933056"/>
            <a:ext cx="4104456" cy="292494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7" name="Рисунок 6" descr="D:\Новая папка (6)\DSC_013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I:\Садик фото\утренник\DSC_0061.JPG"/>
          <p:cNvPicPr/>
          <p:nvPr/>
        </p:nvPicPr>
        <p:blipFill>
          <a:blip r:embed="rId7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/>
          <a:lstStyle/>
          <a:p>
            <a:pPr algn="ctr"/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Выставка семейных реликвий.</a:t>
            </a:r>
            <a:endParaRPr lang="ru-RU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Содержимое 3" descr="E:\РАБОТА\ФОТО\проект помоздино 2015\Новая папка (2)\DSC0202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496944" cy="5760639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E:\РАБОТА\ФОТО\проект помоздино 2015\Новая папка (2)\DSC02019.JPG"/>
          <p:cNvPicPr/>
          <p:nvPr/>
        </p:nvPicPr>
        <p:blipFill>
          <a:blip r:embed="rId3" cstate="print">
            <a:lum bright="-30000"/>
          </a:blip>
          <a:srcRect/>
          <a:stretch>
            <a:fillRect/>
          </a:stretch>
        </p:blipFill>
        <p:spPr bwMode="auto">
          <a:xfrm>
            <a:off x="395536" y="908720"/>
            <a:ext cx="835292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DSCF006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908720"/>
            <a:ext cx="8352927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Родители – неисчерпаемый источник знаний</a:t>
            </a:r>
            <a:endParaRPr lang="ru-RU" sz="36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Содержимое 3" descr="C:\Users\User\Desktop\кыйсьысьяслон гаж\DSC_035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7488832" cy="5472608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5" name="Рисунок 4" descr="C:\Users\User\Desktop\DSCN15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DSCN26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880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DSCN263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0"/>
            <a:ext cx="44279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AppData\Local\Microsoft\Windows\Temporary Internet Files\Content.Word\DSCN249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644008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AppData\Local\Microsoft\Windows\Temporary Internet Files\Content.Word\DSCN249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0"/>
            <a:ext cx="4427984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AppData\Local\Microsoft\Windows\Temporary Internet Files\Content.Word\DSCN261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356992"/>
            <a:ext cx="4644008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AppData\Local\Microsoft\Windows\Temporary Internet Files\Content.Word\DSCN2612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3356992"/>
            <a:ext cx="4427984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J:\день открытых дверей\DSCN1336.JPG"/>
          <p:cNvPicPr/>
          <p:nvPr/>
        </p:nvPicPr>
        <p:blipFill>
          <a:blip r:embed="rId10" cstate="print"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User\AppData\Local\Microsoft\Windows\Temporary Internet Files\Content.Word\DSCN2216.jpg"/>
          <p:cNvPicPr>
            <a:picLocks noGrp="1"/>
          </p:cNvPicPr>
          <p:nvPr>
            <p:ph idx="1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Зима 2017г\Фото Зимние забавы\IMG_3471.JPG"/>
          <p:cNvPicPr/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ФЛЭШКА\для Евдокии Ивановны\праздник пап\DSCN41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332656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внимание.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895</TotalTime>
  <Words>663</Words>
  <Application>Microsoft Office PowerPoint</Application>
  <PresentationFormat>Экран (4:3)</PresentationFormat>
  <Paragraphs>90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Муниципальное дошкольное образовательное учреждение  «Детский сад №2» с. Помоздино.</vt:lpstr>
      <vt:lpstr>Слайд 2</vt:lpstr>
      <vt:lpstr>Слайд 3</vt:lpstr>
      <vt:lpstr>Основные направления и формы взаимодействия с семьями воспитанников.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Вечера музыки и поэзии. </vt:lpstr>
      <vt:lpstr>Семейная художественная студия. </vt:lpstr>
      <vt:lpstr>Семейный календарь</vt:lpstr>
      <vt:lpstr>Семейные праздники. </vt:lpstr>
      <vt:lpstr>Семейные театры. </vt:lpstr>
      <vt:lpstr>Выставка семейных реликвий.</vt:lpstr>
      <vt:lpstr>Родители – неисчерпаемый источник знаний</vt:lpstr>
      <vt:lpstr>Слайд 27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«Детский сад №2» с. Помоздино.</dc:title>
  <dc:creator>User</dc:creator>
  <cp:lastModifiedBy>User</cp:lastModifiedBy>
  <cp:revision>72</cp:revision>
  <dcterms:created xsi:type="dcterms:W3CDTF">2018-10-20T12:15:51Z</dcterms:created>
  <dcterms:modified xsi:type="dcterms:W3CDTF">2018-10-27T07:11:43Z</dcterms:modified>
</cp:coreProperties>
</file>